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88" r:id="rId5"/>
    <p:sldId id="269" r:id="rId6"/>
    <p:sldId id="265" r:id="rId7"/>
    <p:sldId id="312" r:id="rId8"/>
    <p:sldId id="315" r:id="rId9"/>
    <p:sldId id="322" r:id="rId10"/>
    <p:sldId id="328" r:id="rId11"/>
    <p:sldId id="329" r:id="rId12"/>
    <p:sldId id="330" r:id="rId13"/>
    <p:sldId id="267" r:id="rId14"/>
    <p:sldId id="310" r:id="rId15"/>
    <p:sldId id="311" r:id="rId16"/>
    <p:sldId id="304" r:id="rId17"/>
    <p:sldId id="331" r:id="rId18"/>
    <p:sldId id="308" r:id="rId19"/>
    <p:sldId id="283" r:id="rId20"/>
    <p:sldId id="318" r:id="rId21"/>
    <p:sldId id="325" r:id="rId22"/>
  </p:sldIdLst>
  <p:sldSz cx="10080625" cy="7559675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9EBF5"/>
          </a:solidFill>
        </a:fill>
      </a:tcStyle>
    </a:wholeTbl>
    <a:band1H>
      <a:tcStyle>
        <a:tcBdr/>
        <a:fill>
          <a:solidFill>
            <a:srgbClr val="CFD5EA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CFD5EA"/>
          </a:solidFill>
        </a:fill>
      </a:tcStyle>
    </a:band1V>
    <a:band2V>
      <a:tcStyle>
        <a:tcBdr/>
      </a:tcStyle>
    </a:band2V>
    <a:la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4472C4"/>
          </a:solidFill>
        </a:fill>
      </a:tcStyle>
    </a:lastCol>
    <a:fir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4472C4"/>
          </a:solidFill>
        </a:fill>
      </a:tcStyle>
    </a:firstCol>
    <a:la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4472C4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4472C4"/>
          </a:solidFill>
        </a:fill>
      </a:tcStyle>
    </a:firstRow>
  </a:tblStyle>
  <a:tblStyle styleId="{21E4AEA4-8DFA-4A89-87EB-49C32662AFE0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FCECE8"/>
          </a:solidFill>
        </a:fill>
      </a:tcStyle>
    </a:wholeTbl>
    <a:band1H>
      <a:tcStyle>
        <a:tcBdr/>
        <a:fill>
          <a:solidFill>
            <a:srgbClr val="F8D7CD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F8D7CD"/>
          </a:solidFill>
        </a:fill>
      </a:tcStyle>
    </a:band1V>
    <a:band2V>
      <a:tcStyle>
        <a:tcBdr/>
      </a:tcStyle>
    </a:band2V>
    <a:la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ED7D31"/>
          </a:solidFill>
        </a:fill>
      </a:tcStyle>
    </a:lastCol>
    <a:fir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ED7D31"/>
          </a:solidFill>
        </a:fill>
      </a:tcStyle>
    </a:firstCol>
    <a:la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ED7D31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D7D31"/>
          </a:solidFill>
        </a:fill>
      </a:tcStyle>
    </a:firstRow>
  </a:tblStyle>
  <a:tblStyle styleId="{073A0DAA-6AF3-43AB-8588-CEC1D06C72B9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7E7E7"/>
          </a:solidFill>
        </a:fill>
      </a:tcStyle>
    </a:wholeTbl>
    <a:band1H>
      <a:tcStyle>
        <a:tcBdr/>
        <a:fill>
          <a:solidFill>
            <a:srgbClr val="CBCBCB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CBCBCB"/>
          </a:solidFill>
        </a:fill>
      </a:tcStyle>
    </a:band1V>
    <a:band2V>
      <a:tcStyle>
        <a:tcBdr/>
      </a:tcStyle>
    </a:band2V>
    <a:la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000000"/>
          </a:solidFill>
        </a:fill>
      </a:tcStyle>
    </a:lastCol>
    <a:fir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000000"/>
          </a:solidFill>
        </a:fill>
      </a:tcStyle>
    </a:firstCol>
    <a:la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000000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4" autoAdjust="0"/>
    <p:restoredTop sz="94632" autoAdjust="0"/>
  </p:normalViewPr>
  <p:slideViewPr>
    <p:cSldViewPr snapToGrid="0">
      <p:cViewPr varScale="1">
        <p:scale>
          <a:sx n="56" d="100"/>
          <a:sy n="56" d="100"/>
        </p:scale>
        <p:origin x="1412" y="28"/>
      </p:cViewPr>
      <p:guideLst>
        <p:guide orient="horz" pos="2381"/>
        <p:guide pos="3175"/>
      </p:guideLst>
    </p:cSldViewPr>
  </p:slideViewPr>
  <p:outlineViewPr>
    <p:cViewPr>
      <p:scale>
        <a:sx n="33" d="100"/>
        <a:sy n="33" d="100"/>
      </p:scale>
      <p:origin x="0" y="701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3E6B4D20-8590-4E1F-9058-0535F32B07EE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F11571E-317C-493D-ADAE-6BEB803D6318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AF179B5-D813-497D-961A-BEDAA96CB0AF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FBAD13B-F13F-46BB-A165-F91D6042E131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2EF7AF5-7A12-4F19-B90E-3E276D25F58E}" type="slidenum">
              <a:t>‹Nº›</a:t>
            </a:fld>
            <a:endParaRPr lang="es-ES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ndale Sans UI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680712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1BD7046-4DF4-470A-B1EC-AE2C78A9E2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D02F835-292B-4CB5-BB2F-A61949F2FFD4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x-none"/>
          </a:p>
        </p:txBody>
      </p:sp>
      <p:sp>
        <p:nvSpPr>
          <p:cNvPr id="4" name="Marcador de encabezado 3">
            <a:extLst>
              <a:ext uri="{FF2B5EF4-FFF2-40B4-BE49-F238E27FC236}">
                <a16:creationId xmlns:a16="http://schemas.microsoft.com/office/drawing/2014/main" id="{F847DF7A-B125-4D16-987E-04662F298499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x-non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B9BD3B6-D999-4752-894C-1AC36F43B19E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x-non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865E66F-8280-4986-9F9F-850822B8144C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x-non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1D5C7BF-AC69-45C3-86C3-F0B32F72AC5F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x-non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fld id="{3CFF55CA-C1DF-4537-A7F2-7268D9E6724D}" type="slidenum"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87527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x-none" sz="2000" b="0" i="0" u="none" strike="noStrike" kern="1200" cap="none" spc="0" baseline="0">
        <a:solidFill>
          <a:srgbClr val="000000"/>
        </a:solidFill>
        <a:uFillTx/>
        <a:latin typeface="Arial" pitchFamily="18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6">
            <a:extLst>
              <a:ext uri="{FF2B5EF4-FFF2-40B4-BE49-F238E27FC236}">
                <a16:creationId xmlns:a16="http://schemas.microsoft.com/office/drawing/2014/main" id="{9406B6FC-206C-4204-8A14-B961FA83DBB5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526F4D6-D4DF-42BD-97B0-733E2D01FE58}" type="slidenum">
              <a:t>1</a:t>
            </a:fld>
            <a:endParaRPr lang="x-none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Marcador de imagen de diapositiva 1">
            <a:extLst>
              <a:ext uri="{FF2B5EF4-FFF2-40B4-BE49-F238E27FC236}">
                <a16:creationId xmlns:a16="http://schemas.microsoft.com/office/drawing/2014/main" id="{0731CF21-4755-4A0E-8DCA-A8A53034A6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2">
            <a:solidFill>
              <a:srgbClr val="000000"/>
            </a:solidFill>
            <a:prstDash val="solid"/>
          </a:ln>
        </p:spPr>
      </p:sp>
      <p:sp>
        <p:nvSpPr>
          <p:cNvPr id="4" name="Marcador de notas 2">
            <a:extLst>
              <a:ext uri="{FF2B5EF4-FFF2-40B4-BE49-F238E27FC236}">
                <a16:creationId xmlns:a16="http://schemas.microsoft.com/office/drawing/2014/main" id="{89BE153A-1B6E-43FF-97E2-6DCC11D4949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>
            <a:spAutoFit/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6">
            <a:extLst>
              <a:ext uri="{FF2B5EF4-FFF2-40B4-BE49-F238E27FC236}">
                <a16:creationId xmlns:a16="http://schemas.microsoft.com/office/drawing/2014/main" id="{46B36845-28B2-4BBD-85B6-2CB014DFF07F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A6F3A75-ADB2-4BB2-A239-C80A0C40E171}" type="slidenum">
              <a:t>2</a:t>
            </a:fld>
            <a:endParaRPr lang="x-none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Marcador de imagen de diapositiva 1">
            <a:extLst>
              <a:ext uri="{FF2B5EF4-FFF2-40B4-BE49-F238E27FC236}">
                <a16:creationId xmlns:a16="http://schemas.microsoft.com/office/drawing/2014/main" id="{0DF4D87B-C676-4292-B598-57A73FBDF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2">
            <a:solidFill>
              <a:srgbClr val="000000"/>
            </a:solidFill>
            <a:prstDash val="solid"/>
          </a:ln>
        </p:spPr>
      </p:sp>
      <p:sp>
        <p:nvSpPr>
          <p:cNvPr id="4" name="Marcador de notas 2">
            <a:extLst>
              <a:ext uri="{FF2B5EF4-FFF2-40B4-BE49-F238E27FC236}">
                <a16:creationId xmlns:a16="http://schemas.microsoft.com/office/drawing/2014/main" id="{09540BCD-2ADD-4264-A9DA-AB38606A5FB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6">
            <a:extLst>
              <a:ext uri="{FF2B5EF4-FFF2-40B4-BE49-F238E27FC236}">
                <a16:creationId xmlns:a16="http://schemas.microsoft.com/office/drawing/2014/main" id="{42FB31FA-FCF9-4A07-9FA6-463F3C457776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A7FFAF3-BDAA-4250-9A1B-5EC33E3B1DFF}" type="slidenum">
              <a:t>3</a:t>
            </a:fld>
            <a:endParaRPr lang="x-none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Marcador de imagen de diapositiva 1">
            <a:extLst>
              <a:ext uri="{FF2B5EF4-FFF2-40B4-BE49-F238E27FC236}">
                <a16:creationId xmlns:a16="http://schemas.microsoft.com/office/drawing/2014/main" id="{CC1BEFA0-9395-409A-8663-6B54B27AFC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2">
            <a:solidFill>
              <a:srgbClr val="000000"/>
            </a:solidFill>
            <a:prstDash val="solid"/>
          </a:ln>
        </p:spPr>
      </p:sp>
      <p:sp>
        <p:nvSpPr>
          <p:cNvPr id="4" name="Marcador de notas 2">
            <a:extLst>
              <a:ext uri="{FF2B5EF4-FFF2-40B4-BE49-F238E27FC236}">
                <a16:creationId xmlns:a16="http://schemas.microsoft.com/office/drawing/2014/main" id="{7514FDE0-9BB3-4CA5-9984-4A4BDEB2D25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6">
            <a:extLst>
              <a:ext uri="{FF2B5EF4-FFF2-40B4-BE49-F238E27FC236}">
                <a16:creationId xmlns:a16="http://schemas.microsoft.com/office/drawing/2014/main" id="{E69DFB4B-3A05-4178-B33D-33B363E27BBA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59BA518-F167-4489-9826-68FE85D4D9D3}" type="slidenum">
              <a:t>5</a:t>
            </a:fld>
            <a:endParaRPr lang="x-none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Marcador de imagen de diapositiva 1">
            <a:extLst>
              <a:ext uri="{FF2B5EF4-FFF2-40B4-BE49-F238E27FC236}">
                <a16:creationId xmlns:a16="http://schemas.microsoft.com/office/drawing/2014/main" id="{339D9369-B125-472B-A33D-39896D445D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2">
            <a:solidFill>
              <a:srgbClr val="000000"/>
            </a:solidFill>
            <a:prstDash val="solid"/>
          </a:ln>
        </p:spPr>
      </p:sp>
      <p:sp>
        <p:nvSpPr>
          <p:cNvPr id="4" name="Marcador de notas 2">
            <a:extLst>
              <a:ext uri="{FF2B5EF4-FFF2-40B4-BE49-F238E27FC236}">
                <a16:creationId xmlns:a16="http://schemas.microsoft.com/office/drawing/2014/main" id="{BA1CBDF3-ABE7-41F0-BE77-CC8691C697E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6">
            <a:extLst>
              <a:ext uri="{FF2B5EF4-FFF2-40B4-BE49-F238E27FC236}">
                <a16:creationId xmlns:a16="http://schemas.microsoft.com/office/drawing/2014/main" id="{176A12EC-B585-4A2C-A0CA-DAE3B72ECE37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7B3CD14-A755-40EA-9782-D71B7FE87A0A}" type="slidenum">
              <a:t>6</a:t>
            </a:fld>
            <a:endParaRPr lang="x-none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Marcador de imagen de diapositiva 1">
            <a:extLst>
              <a:ext uri="{FF2B5EF4-FFF2-40B4-BE49-F238E27FC236}">
                <a16:creationId xmlns:a16="http://schemas.microsoft.com/office/drawing/2014/main" id="{0CEC1041-BA90-4063-84B8-DDF6688911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2">
            <a:solidFill>
              <a:srgbClr val="000000"/>
            </a:solidFill>
            <a:prstDash val="solid"/>
          </a:ln>
        </p:spPr>
      </p:sp>
      <p:sp>
        <p:nvSpPr>
          <p:cNvPr id="4" name="Marcador de notas 2">
            <a:extLst>
              <a:ext uri="{FF2B5EF4-FFF2-40B4-BE49-F238E27FC236}">
                <a16:creationId xmlns:a16="http://schemas.microsoft.com/office/drawing/2014/main" id="{BAB086BC-6B17-45F6-9B56-41219D4EEE5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6">
            <a:extLst>
              <a:ext uri="{FF2B5EF4-FFF2-40B4-BE49-F238E27FC236}">
                <a16:creationId xmlns:a16="http://schemas.microsoft.com/office/drawing/2014/main" id="{C098D64E-F564-4C5B-B078-F452498D321A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10CA4A7-8BDD-4A94-A0A3-CFB756E63DA4}" type="slidenum">
              <a:t>7</a:t>
            </a:fld>
            <a:endParaRPr lang="es-ES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Marcador de imagen de diapositiva 1">
            <a:extLst>
              <a:ext uri="{FF2B5EF4-FFF2-40B4-BE49-F238E27FC236}">
                <a16:creationId xmlns:a16="http://schemas.microsoft.com/office/drawing/2014/main" id="{E9AE4619-ECCF-4AC1-A0D2-DFE62B35D2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2">
            <a:solidFill>
              <a:srgbClr val="000000"/>
            </a:solidFill>
            <a:prstDash val="solid"/>
          </a:ln>
        </p:spPr>
      </p:sp>
      <p:sp>
        <p:nvSpPr>
          <p:cNvPr id="4" name="Marcador de notas 2">
            <a:extLst>
              <a:ext uri="{FF2B5EF4-FFF2-40B4-BE49-F238E27FC236}">
                <a16:creationId xmlns:a16="http://schemas.microsoft.com/office/drawing/2014/main" id="{47B7FC74-0156-4FAF-90E3-15BC4933CEF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6">
            <a:extLst>
              <a:ext uri="{FF2B5EF4-FFF2-40B4-BE49-F238E27FC236}">
                <a16:creationId xmlns:a16="http://schemas.microsoft.com/office/drawing/2014/main" id="{6C4C53F7-A7EE-4BD7-8267-E3A326C8A88F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68EA11F-637F-4C05-85E5-B02B3539819C}" type="slidenum">
              <a:t>8</a:t>
            </a:fld>
            <a:endParaRPr lang="es-ES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Marcador de imagen de diapositiva 1">
            <a:extLst>
              <a:ext uri="{FF2B5EF4-FFF2-40B4-BE49-F238E27FC236}">
                <a16:creationId xmlns:a16="http://schemas.microsoft.com/office/drawing/2014/main" id="{B633FEB7-1D9A-467D-9A4E-B21318A3BE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2">
            <a:solidFill>
              <a:srgbClr val="000000"/>
            </a:solidFill>
            <a:prstDash val="solid"/>
          </a:ln>
        </p:spPr>
      </p:sp>
      <p:sp>
        <p:nvSpPr>
          <p:cNvPr id="4" name="Marcador de notas 2">
            <a:extLst>
              <a:ext uri="{FF2B5EF4-FFF2-40B4-BE49-F238E27FC236}">
                <a16:creationId xmlns:a16="http://schemas.microsoft.com/office/drawing/2014/main" id="{DE3468D3-D7AE-4998-BD4C-A4F455EEC14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6">
            <a:extLst>
              <a:ext uri="{FF2B5EF4-FFF2-40B4-BE49-F238E27FC236}">
                <a16:creationId xmlns:a16="http://schemas.microsoft.com/office/drawing/2014/main" id="{EBE6EC8F-BEF2-4BE7-8DFE-C7D1B61A18BD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58B629C-AFE9-4A58-95F6-5FD64F625098}" type="slidenum">
              <a:t>13</a:t>
            </a:fld>
            <a:endParaRPr lang="x-none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Marcador de imagen de diapositiva 1">
            <a:extLst>
              <a:ext uri="{FF2B5EF4-FFF2-40B4-BE49-F238E27FC236}">
                <a16:creationId xmlns:a16="http://schemas.microsoft.com/office/drawing/2014/main" id="{00C2BA0E-AF3E-4F30-B0B1-A7F12C7507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2">
            <a:solidFill>
              <a:srgbClr val="000000"/>
            </a:solidFill>
            <a:prstDash val="solid"/>
          </a:ln>
        </p:spPr>
      </p:sp>
      <p:sp>
        <p:nvSpPr>
          <p:cNvPr id="4" name="Marcador de notas 2">
            <a:extLst>
              <a:ext uri="{FF2B5EF4-FFF2-40B4-BE49-F238E27FC236}">
                <a16:creationId xmlns:a16="http://schemas.microsoft.com/office/drawing/2014/main" id="{55866A0E-15E1-46DC-A6F7-DCFC29253FB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6">
            <a:extLst>
              <a:ext uri="{FF2B5EF4-FFF2-40B4-BE49-F238E27FC236}">
                <a16:creationId xmlns:a16="http://schemas.microsoft.com/office/drawing/2014/main" id="{A2B7A358-4F4C-4D11-AC12-C51BF1C6726F}"/>
              </a:ext>
            </a:extLst>
          </p:cNvPr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06DCF0C-E8D7-41DF-A006-33C7E7504E3C}" type="slidenum">
              <a:t>19</a:t>
            </a:fld>
            <a:endParaRPr lang="x-none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Marcador de imagen de diapositiva 1">
            <a:extLst>
              <a:ext uri="{FF2B5EF4-FFF2-40B4-BE49-F238E27FC236}">
                <a16:creationId xmlns:a16="http://schemas.microsoft.com/office/drawing/2014/main" id="{E142227B-59FB-43AB-8CBA-639834BA06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2">
            <a:solidFill>
              <a:srgbClr val="000000"/>
            </a:solidFill>
            <a:prstDash val="solid"/>
          </a:ln>
        </p:spPr>
      </p:sp>
      <p:sp>
        <p:nvSpPr>
          <p:cNvPr id="4" name="Marcador de notas 2">
            <a:extLst>
              <a:ext uri="{FF2B5EF4-FFF2-40B4-BE49-F238E27FC236}">
                <a16:creationId xmlns:a16="http://schemas.microsoft.com/office/drawing/2014/main" id="{0F6F4781-6B3D-464D-AE75-92AD62C3E95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EB1425-C77E-480B-8C8B-CE6B4337EEC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lang="es-ES" sz="6000"/>
            </a:lvl1pPr>
          </a:lstStyle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6C894A6-68F8-4E34-A1FF-8833EBBC9C8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565CE0-9D25-4D1E-BA3E-4895F34D46C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B2FED42-E8E7-4D04-9402-CC10A020292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386B4D-EB5F-436E-946D-954949802E0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23260CE-AC36-45D8-B65C-F52623ADAFEC}" type="slidenum"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54871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D76620-6D06-4996-8113-1718ADC41786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s-ES"/>
            </a:lvl1pPr>
          </a:lstStyle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03BC32C-1024-45EE-9D6A-EA90F34EF864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32E18B2-E996-4B08-A443-14C3A70CC714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1CA399-A375-4CE8-8761-CF552CE91CA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AD1990-5BFC-4912-8B53-C33A43C3E61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BFC80E2-1593-4FC2-B91F-1EEBE7D383B3}" type="slidenum"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45514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974B7DF-74E5-4A8E-AE85-C3ED1D1B5EA6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7308854" y="301623"/>
            <a:ext cx="2266953" cy="5851529"/>
          </a:xfrm>
        </p:spPr>
        <p:txBody>
          <a:bodyPr vert="eaVert"/>
          <a:lstStyle>
            <a:lvl1pPr>
              <a:defRPr lang="es-ES"/>
            </a:lvl1pPr>
          </a:lstStyle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585E472-AF06-45C3-8ED8-3D5BC3989EA0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503240" y="301623"/>
            <a:ext cx="6653210" cy="5851529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004C061-ADF7-4F73-8F5C-7F8F7B73EB3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1FCFC63-D466-4510-9132-7B36076D4AA7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3476961-5358-419A-A785-D336A1AD2B0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E03D07C-EEBF-4172-8E79-B6E4AFD02467}" type="slidenum"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72641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6E5790-B79A-4079-A205-C78D5ADA1BC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s-ES"/>
            </a:lvl1pPr>
          </a:lstStyle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A3BB39-CA47-4698-81F6-54002B637B11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48EDB2-67B6-4820-BE1F-3E907D534C5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AF3365-1EF2-42C5-9646-F9E87CEFF1D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4E506F-A418-4FF8-9876-A280EA22A9A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C181A5F-D0BC-4F4E-A393-4CC617B9D821}" type="slidenum"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9132032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7A42C6-B59E-47FB-8CFB-5D5DDC7D482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lang="es-ES" sz="6000"/>
            </a:lvl1pPr>
          </a:lstStyle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22F4756-D2C0-4725-AB4F-EA165764A44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C23082D-C8B1-4333-A190-CFC06FDE783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B83B89-28B1-4782-AC63-A44B9241FC6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2FB247-9D3B-4445-ABCE-6A76B39FE69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DC54B8C-9CDB-426E-A0E4-8036E78D9375}" type="slidenum"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73159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9617A4-B3F7-4BF2-AADB-783E9DE3375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s-ES"/>
            </a:lvl1pPr>
          </a:lstStyle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688A8B4-51B8-4A21-9A57-6C6736723EA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03240" y="1768477"/>
            <a:ext cx="4459291" cy="438467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31D306E-4FE6-4E3B-99BD-7B5B9BF2AF4B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5114925" y="1768477"/>
            <a:ext cx="4460872" cy="438467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20037F4-E37A-4D25-9993-FFEE645C756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CB4F32-50A5-47DF-937F-6DD1EB1C5B1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E1982E7-AC5F-4BBB-BD2A-F9181B81717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BA4AC7C-EA4E-477F-B06D-ED54E171327E}" type="slidenum"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14714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6A64ED-6850-4289-83D6-9CB7E6A0CA6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 lang="es-ES"/>
            </a:lvl1pPr>
          </a:lstStyle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8718052-A6F7-4ACC-8A6E-831372A7C2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0EF922C-0140-415C-B26F-27140F7EB71D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EEF3BF8-CED2-4A9F-9886-2EE479289E46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E2A7840-8D5F-4BCF-A435-941255780F2A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48E726E-61EB-48EE-8070-182734AFB4D4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1636FB9-9BDA-4F96-9CA2-7371925A825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3217B16-A8C6-4561-A0F3-89F55710D85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6AD235F-4948-45FE-88F4-27B0662ADFF3}" type="slidenum"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32107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3A8353-77F0-4BB5-906B-A454574A90B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s-ES"/>
            </a:lvl1pPr>
          </a:lstStyle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490C89-93C4-42FA-BCF1-255AD0B2E9A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FDCF481-D828-4E38-9478-4607B05716B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53872C3-EE4C-4B0B-A3B6-C13AF6604B3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F5D3515-CA57-49D3-9F98-4164F1A350B8}" type="slidenum"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468805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020F772-5DE8-43B5-AE5A-77E9FEDE95BA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B088DED-D329-498E-8347-889A26A5B467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84984DD-85CB-4CDE-BF6C-55F0F6428E5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E9D881-B812-4C4B-9E25-93013211AF9C}" type="slidenum"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1885152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E4E243-3D2A-405C-A3B8-EFBE1FDDF5E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s-ES" sz="3200"/>
            </a:lvl1pPr>
          </a:lstStyle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7CACA59-E9AE-42CB-A37A-03944E123E8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728805C-4DC3-464F-B5FD-E7B34FD275CF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AC251E2-68ED-4933-BA29-68EE6E42F9E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7873F8D-F9BC-4D92-9B98-85F5567026AE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1BBEF23-18F3-4CAD-9DF4-67199EB1F90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2C2D836-130C-4E98-8AB4-681734C9A601}" type="slidenum"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83321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69E941-F511-49CD-B92D-6D54B597E9B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s-ES" sz="3200"/>
            </a:lvl1pPr>
          </a:lstStyle>
          <a:p>
            <a:pPr lvl="0"/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C6EFBD7-B329-47A9-A706-CD174FB74159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0874FA1-1E3C-4622-8083-84DC3668749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603E251-3DFB-41C2-8E51-B9496A4076D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5CFACA1-2A10-4178-A563-2003668C7C7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x-non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FC5AAB0-BD16-432A-A3A5-D9A03D4C817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F0BF295-DBA4-4820-886A-C874B4DB1310}" type="slidenum"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8891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DFBFA62-BAB7-4F69-AC57-9C2C32A02EE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998" y="301322"/>
            <a:ext cx="9071643" cy="12621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x-non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726467D-1E94-45AE-B289-12F0FBD65B9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3998" y="1769043"/>
            <a:ext cx="9071643" cy="438480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x-non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A64B4B-6D48-4A0C-8BAC-7ACF3B053F8D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503998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x-non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E3456B-0D02-4573-9166-15E783DA3DDA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47361" y="6887160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1" compatLnSpc="1">
            <a:noAutofit/>
          </a:bodyPr>
          <a:lstStyle>
            <a:lvl1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x-non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8BFBAE1-E33D-4EC8-B811-6CDF99A9EFCD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27362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x-none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fld id="{E6536729-7C95-40A5-8C38-249FFD06A9CB}" type="slidenum">
              <a:t>‹Nº›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x-none" sz="4400" b="0" i="0" u="none" strike="noStrike" kern="1200" cap="none" spc="0" baseline="0">
          <a:solidFill>
            <a:srgbClr val="000000"/>
          </a:solidFill>
          <a:uFillTx/>
          <a:latin typeface="Arial" pitchFamily="18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s-ES" sz="3200" b="0" i="0" u="none" strike="noStrike" kern="1200" cap="none" spc="0" baseline="0">
          <a:solidFill>
            <a:srgbClr val="000000"/>
          </a:solidFill>
          <a:uFillTx/>
          <a:latin typeface="Arial" pitchFamily="18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DEE8809-FC9E-40E3-BF91-40E1684722E5}"/>
              </a:ext>
            </a:extLst>
          </p:cNvPr>
          <p:cNvSpPr txBox="1"/>
          <p:nvPr/>
        </p:nvSpPr>
        <p:spPr>
          <a:xfrm>
            <a:off x="54951" y="308619"/>
            <a:ext cx="9970728" cy="1683617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0004" tIns="44997" rIns="90004" bIns="44997" anchor="t" anchorCtr="0" compatLnSpc="0">
            <a:spAutoFit/>
          </a:bodyPr>
          <a:lstStyle/>
          <a:p>
            <a: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36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18"/>
                <a:ea typeface="Andale Sans UI" pitchFamily="2"/>
                <a:cs typeface="Tahoma" pitchFamily="2"/>
              </a:rPr>
              <a:t>XXIV FAI </a:t>
            </a:r>
            <a:r>
              <a:rPr lang="es-ES" sz="3600" b="0" i="0" u="none" strike="noStrike" kern="0" cap="none" spc="0" baseline="0" dirty="0">
                <a:solidFill>
                  <a:srgbClr val="000000"/>
                </a:solidFill>
                <a:uFillTx/>
                <a:latin typeface="Arial" pitchFamily="18"/>
                <a:ea typeface="Andale Sans UI" pitchFamily="2"/>
                <a:cs typeface="Tahoma" pitchFamily="2"/>
              </a:rPr>
              <a:t>EUROPEAN</a:t>
            </a:r>
            <a:r>
              <a:rPr lang="es-ES" sz="36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18"/>
                <a:ea typeface="Andale Sans UI" pitchFamily="2"/>
                <a:cs typeface="Tahoma" pitchFamily="2"/>
              </a:rPr>
              <a:t> CHAMPIONSHIP</a:t>
            </a:r>
            <a:r>
              <a:rPr lang="es-ES" sz="3600" dirty="0">
                <a:solidFill>
                  <a:srgbClr val="000000"/>
                </a:solidFill>
                <a:latin typeface="Arial" pitchFamily="18"/>
                <a:ea typeface="Andale Sans UI" pitchFamily="2"/>
                <a:cs typeface="Tahoma" pitchFamily="2"/>
              </a:rPr>
              <a:t>S</a:t>
            </a:r>
            <a:r>
              <a:rPr lang="es-ES" sz="36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18"/>
                <a:ea typeface="Andale Sans UI" pitchFamily="2"/>
                <a:cs typeface="Tahoma" pitchFamily="2"/>
              </a:rPr>
              <a:t> 2027</a:t>
            </a:r>
          </a:p>
          <a:p>
            <a: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3600" dirty="0">
                <a:solidFill>
                  <a:srgbClr val="000000"/>
                </a:solidFill>
                <a:latin typeface="Arial" pitchFamily="18"/>
                <a:ea typeface="Andale Sans UI" pitchFamily="2"/>
                <a:cs typeface="Tahoma" pitchFamily="2"/>
              </a:rPr>
              <a:t>In </a:t>
            </a:r>
            <a:r>
              <a:rPr lang="es-ES" sz="3600" dirty="0" err="1">
                <a:solidFill>
                  <a:srgbClr val="000000"/>
                </a:solidFill>
                <a:latin typeface="Arial" pitchFamily="18"/>
                <a:ea typeface="Andale Sans UI" pitchFamily="2"/>
                <a:cs typeface="Tahoma" pitchFamily="2"/>
              </a:rPr>
              <a:t>association</a:t>
            </a:r>
            <a:r>
              <a:rPr lang="es-ES" sz="3600" dirty="0">
                <a:solidFill>
                  <a:srgbClr val="000000"/>
                </a:solidFill>
                <a:latin typeface="Arial" pitchFamily="18"/>
                <a:ea typeface="Andale Sans UI" pitchFamily="2"/>
                <a:cs typeface="Tahoma" pitchFamily="2"/>
              </a:rPr>
              <a:t> with SCHAUINSLAND</a:t>
            </a:r>
            <a:endParaRPr lang="es-ES" sz="3600" b="0" i="0" u="none" strike="noStrike" kern="1200" cap="none" spc="0" baseline="0" dirty="0">
              <a:solidFill>
                <a:srgbClr val="000000"/>
              </a:solidFill>
              <a:uFillTx/>
              <a:latin typeface="Arial" pitchFamily="18"/>
              <a:ea typeface="Andale Sans UI" pitchFamily="2"/>
              <a:cs typeface="Tahoma" pitchFamily="2"/>
            </a:endParaRPr>
          </a:p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36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18"/>
                <a:ea typeface="Andale Sans UI" pitchFamily="2"/>
                <a:cs typeface="Tahoma" pitchFamily="2"/>
              </a:rPr>
              <a:t>                  </a:t>
            </a:r>
          </a:p>
        </p:txBody>
      </p:sp>
      <p:pic>
        <p:nvPicPr>
          <p:cNvPr id="3" name="Imagen 3">
            <a:extLst>
              <a:ext uri="{FF2B5EF4-FFF2-40B4-BE49-F238E27FC236}">
                <a16:creationId xmlns:a16="http://schemas.microsoft.com/office/drawing/2014/main" id="{57DC962B-7BB2-40DD-B42D-B55A0DDA8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6" y="2779721"/>
            <a:ext cx="10069007" cy="4779952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D56F1E0-8F22-C0D9-2350-7832E6A11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61" y="457200"/>
            <a:ext cx="2645939" cy="35433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B6BDF91-5DCA-CBE6-17F1-E2199376E896}"/>
              </a:ext>
            </a:extLst>
          </p:cNvPr>
          <p:cNvSpPr txBox="1"/>
          <p:nvPr/>
        </p:nvSpPr>
        <p:spPr>
          <a:xfrm>
            <a:off x="3471211" y="561261"/>
            <a:ext cx="6581289" cy="3816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 err="1"/>
              <a:t>Eurowings</a:t>
            </a:r>
            <a:r>
              <a:rPr lang="es-ES" sz="3200" b="1" dirty="0"/>
              <a:t> + Ryanair + </a:t>
            </a:r>
            <a:r>
              <a:rPr lang="es-ES" sz="3200" b="1" dirty="0" err="1"/>
              <a:t>Easyjet</a:t>
            </a:r>
            <a:r>
              <a:rPr lang="es-ES" sz="3200" b="1" dirty="0"/>
              <a:t> </a:t>
            </a:r>
          </a:p>
          <a:p>
            <a:r>
              <a:rPr lang="es-ES" sz="3200" b="1" dirty="0"/>
              <a:t>and much more are </a:t>
            </a:r>
            <a:r>
              <a:rPr lang="es-ES" sz="3200" b="1" dirty="0" err="1"/>
              <a:t>offering</a:t>
            </a:r>
            <a:r>
              <a:rPr lang="es-ES" sz="3200" b="1" dirty="0"/>
              <a:t> flights </a:t>
            </a:r>
          </a:p>
          <a:p>
            <a:r>
              <a:rPr lang="es-ES" sz="3200" b="1" dirty="0"/>
              <a:t>below  170€ to Mallorca and back.</a:t>
            </a:r>
          </a:p>
          <a:p>
            <a:r>
              <a:rPr lang="es-ES" sz="3200" b="1" dirty="0"/>
              <a:t>There are </a:t>
            </a:r>
            <a:r>
              <a:rPr lang="es-ES" sz="3200" b="1" dirty="0" err="1"/>
              <a:t>flights</a:t>
            </a:r>
            <a:r>
              <a:rPr lang="es-ES" sz="3200" b="1" dirty="0"/>
              <a:t> </a:t>
            </a:r>
            <a:r>
              <a:rPr lang="es-ES" sz="3200" b="1" dirty="0" err="1"/>
              <a:t>from</a:t>
            </a:r>
            <a:r>
              <a:rPr lang="es-ES" sz="3200" b="1" dirty="0"/>
              <a:t> </a:t>
            </a:r>
            <a:r>
              <a:rPr lang="es-ES" sz="3200" b="1" dirty="0" err="1"/>
              <a:t>everywhere</a:t>
            </a:r>
            <a:r>
              <a:rPr lang="es-ES" sz="3200" b="1" dirty="0"/>
              <a:t> in </a:t>
            </a:r>
          </a:p>
          <a:p>
            <a:r>
              <a:rPr lang="es-ES" sz="3200" b="1" dirty="0" err="1"/>
              <a:t>Europe</a:t>
            </a:r>
            <a:r>
              <a:rPr lang="es-ES" sz="3200" b="1" dirty="0"/>
              <a:t> to Mallorca in </a:t>
            </a:r>
            <a:r>
              <a:rPr lang="es-ES" sz="3200" b="1" dirty="0" err="1"/>
              <a:t>October</a:t>
            </a:r>
            <a:r>
              <a:rPr lang="es-ES" sz="3200" b="1" dirty="0"/>
              <a:t>.</a:t>
            </a:r>
          </a:p>
          <a:p>
            <a:endParaRPr lang="es-ES" sz="3200" b="1" dirty="0"/>
          </a:p>
          <a:p>
            <a:endParaRPr lang="es-ES" sz="3200" b="1" dirty="0"/>
          </a:p>
          <a:p>
            <a:endParaRPr lang="es-ES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0D05C17-CB6D-AC91-7CA2-F43A5CC5A6F0}"/>
              </a:ext>
            </a:extLst>
          </p:cNvPr>
          <p:cNvSpPr txBox="1"/>
          <p:nvPr/>
        </p:nvSpPr>
        <p:spPr>
          <a:xfrm>
            <a:off x="1017270" y="4377690"/>
            <a:ext cx="3576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u="sng" dirty="0"/>
              <a:t>PRICES BY EUROWINGS (last week)</a:t>
            </a:r>
          </a:p>
          <a:p>
            <a:r>
              <a:rPr lang="es-ES" dirty="0"/>
              <a:t>WIEN  170€ mit </a:t>
            </a:r>
            <a:r>
              <a:rPr lang="es-ES" dirty="0" err="1"/>
              <a:t>Eurowings</a:t>
            </a:r>
            <a:endParaRPr lang="es-ES" dirty="0"/>
          </a:p>
          <a:p>
            <a:r>
              <a:rPr lang="es-ES" dirty="0"/>
              <a:t>PRAHA     150€ mit </a:t>
            </a:r>
            <a:r>
              <a:rPr lang="es-ES" dirty="0" err="1"/>
              <a:t>Eurowings</a:t>
            </a:r>
            <a:endParaRPr lang="es-ES" dirty="0"/>
          </a:p>
          <a:p>
            <a:r>
              <a:rPr lang="es-ES" dirty="0"/>
              <a:t>COPEHNHAGEN 180€ mit </a:t>
            </a:r>
            <a:r>
              <a:rPr lang="es-ES" dirty="0" err="1"/>
              <a:t>Eurowings</a:t>
            </a:r>
            <a:endParaRPr lang="es-ES" dirty="0"/>
          </a:p>
          <a:p>
            <a:r>
              <a:rPr lang="es-ES" dirty="0"/>
              <a:t>STOCKHOLM 200€ mit </a:t>
            </a:r>
            <a:r>
              <a:rPr lang="es-ES" dirty="0" err="1"/>
              <a:t>Eurowings</a:t>
            </a:r>
            <a:endParaRPr lang="es-ES" dirty="0"/>
          </a:p>
          <a:p>
            <a:r>
              <a:rPr lang="es-ES" dirty="0"/>
              <a:t>LIUBLIANA 170€ mit </a:t>
            </a:r>
            <a:r>
              <a:rPr lang="es-ES" dirty="0" err="1"/>
              <a:t>Eurowings</a:t>
            </a:r>
            <a:endParaRPr lang="es-ES" dirty="0"/>
          </a:p>
          <a:p>
            <a:r>
              <a:rPr lang="es-ES" dirty="0"/>
              <a:t>HELSINKI 170€ mit </a:t>
            </a:r>
            <a:r>
              <a:rPr lang="es-ES" dirty="0" err="1"/>
              <a:t>Eurowings</a:t>
            </a:r>
            <a:endParaRPr lang="es-ES" dirty="0"/>
          </a:p>
          <a:p>
            <a:r>
              <a:rPr lang="es-ES" dirty="0"/>
              <a:t>ZAGREB 220€ mit </a:t>
            </a:r>
            <a:r>
              <a:rPr lang="es-ES" dirty="0" err="1"/>
              <a:t>Eurowings</a:t>
            </a:r>
            <a:endParaRPr lang="es-ES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90762DC-DE0A-0748-0A05-8D29C6DD3602}"/>
              </a:ext>
            </a:extLst>
          </p:cNvPr>
          <p:cNvSpPr txBox="1"/>
          <p:nvPr/>
        </p:nvSpPr>
        <p:spPr>
          <a:xfrm>
            <a:off x="4593570" y="4377690"/>
            <a:ext cx="54589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u="sng" dirty="0" err="1"/>
              <a:t>Advantages</a:t>
            </a:r>
            <a:r>
              <a:rPr lang="es-ES" dirty="0"/>
              <a:t> </a:t>
            </a:r>
          </a:p>
          <a:p>
            <a:endParaRPr lang="es-ES" dirty="0"/>
          </a:p>
          <a:p>
            <a:r>
              <a:rPr lang="es-ES" dirty="0"/>
              <a:t>Many </a:t>
            </a:r>
            <a:r>
              <a:rPr lang="es-ES" dirty="0" err="1"/>
              <a:t>crews</a:t>
            </a:r>
            <a:r>
              <a:rPr lang="es-ES" dirty="0"/>
              <a:t> </a:t>
            </a:r>
            <a:r>
              <a:rPr lang="es-ES" dirty="0" err="1"/>
              <a:t>flew</a:t>
            </a:r>
            <a:r>
              <a:rPr lang="es-ES" dirty="0"/>
              <a:t> in the </a:t>
            </a:r>
            <a:r>
              <a:rPr lang="es-ES" dirty="0" err="1"/>
              <a:t>last</a:t>
            </a:r>
            <a:r>
              <a:rPr lang="es-ES" dirty="0"/>
              <a:t> </a:t>
            </a:r>
            <a:r>
              <a:rPr lang="es-ES" dirty="0" err="1"/>
              <a:t>Europeans</a:t>
            </a:r>
            <a:r>
              <a:rPr lang="es-ES" dirty="0"/>
              <a:t> </a:t>
            </a:r>
            <a:r>
              <a:rPr lang="es-ES" dirty="0" err="1"/>
              <a:t>sending</a:t>
            </a:r>
            <a:r>
              <a:rPr lang="es-ES" dirty="0"/>
              <a:t> the balloon via Road-</a:t>
            </a:r>
            <a:r>
              <a:rPr lang="es-ES" dirty="0" err="1"/>
              <a:t>Transport</a:t>
            </a:r>
            <a:r>
              <a:rPr lang="es-ES" dirty="0"/>
              <a:t> </a:t>
            </a:r>
            <a:r>
              <a:rPr lang="es-ES" dirty="0" err="1"/>
              <a:t>thus</a:t>
            </a:r>
            <a:r>
              <a:rPr lang="es-ES" dirty="0"/>
              <a:t> </a:t>
            </a:r>
            <a:r>
              <a:rPr lang="es-ES" dirty="0" err="1"/>
              <a:t>saving</a:t>
            </a:r>
            <a:r>
              <a:rPr lang="es-ES" dirty="0"/>
              <a:t> time</a:t>
            </a:r>
          </a:p>
          <a:p>
            <a:r>
              <a:rPr lang="es-ES" dirty="0"/>
              <a:t>So, less Hotel </a:t>
            </a:r>
            <a:r>
              <a:rPr lang="es-ES" dirty="0" err="1"/>
              <a:t>night</a:t>
            </a:r>
            <a:r>
              <a:rPr lang="es-ES" dirty="0"/>
              <a:t> </a:t>
            </a:r>
            <a:r>
              <a:rPr lang="es-ES" dirty="0" err="1"/>
              <a:t>costs</a:t>
            </a:r>
            <a:r>
              <a:rPr lang="es-ES" dirty="0"/>
              <a:t>+ </a:t>
            </a:r>
            <a:r>
              <a:rPr lang="es-ES" dirty="0" err="1"/>
              <a:t>Food</a:t>
            </a:r>
            <a:r>
              <a:rPr lang="es-ES" dirty="0"/>
              <a:t> </a:t>
            </a:r>
            <a:r>
              <a:rPr lang="es-ES" dirty="0" err="1"/>
              <a:t>cost</a:t>
            </a:r>
            <a:endParaRPr lang="es-ES" dirty="0"/>
          </a:p>
          <a:p>
            <a:r>
              <a:rPr lang="es-ES" dirty="0"/>
              <a:t>Ryan Air or </a:t>
            </a:r>
            <a:r>
              <a:rPr lang="es-ES" dirty="0" err="1"/>
              <a:t>Easyjet</a:t>
            </a:r>
            <a:r>
              <a:rPr lang="es-ES" dirty="0"/>
              <a:t> </a:t>
            </a:r>
            <a:r>
              <a:rPr lang="es-ES" dirty="0" err="1"/>
              <a:t>will</a:t>
            </a:r>
            <a:r>
              <a:rPr lang="es-ES" dirty="0"/>
              <a:t> be much cheaper but……</a:t>
            </a:r>
          </a:p>
          <a:p>
            <a:r>
              <a:rPr lang="es-ES" dirty="0"/>
              <a:t>EUROWINGS </a:t>
            </a:r>
            <a:r>
              <a:rPr lang="es-ES" dirty="0" err="1"/>
              <a:t>is</a:t>
            </a:r>
            <a:r>
              <a:rPr lang="es-ES" dirty="0"/>
              <a:t> one of </a:t>
            </a:r>
            <a:r>
              <a:rPr lang="es-ES" dirty="0" err="1"/>
              <a:t>my</a:t>
            </a:r>
            <a:r>
              <a:rPr lang="es-ES" dirty="0"/>
              <a:t> usual sponsors; we </a:t>
            </a:r>
            <a:r>
              <a:rPr lang="es-ES" dirty="0" err="1"/>
              <a:t>will</a:t>
            </a:r>
            <a:r>
              <a:rPr lang="es-ES" dirty="0"/>
              <a:t> try to </a:t>
            </a:r>
          </a:p>
          <a:p>
            <a:r>
              <a:rPr lang="es-ES" dirty="0" err="1"/>
              <a:t>get</a:t>
            </a:r>
            <a:r>
              <a:rPr lang="es-ES" dirty="0"/>
              <a:t> </a:t>
            </a:r>
            <a:r>
              <a:rPr lang="es-ES" dirty="0" err="1"/>
              <a:t>special</a:t>
            </a:r>
            <a:r>
              <a:rPr lang="es-ES" dirty="0"/>
              <a:t> </a:t>
            </a:r>
            <a:r>
              <a:rPr lang="es-ES" dirty="0" err="1"/>
              <a:t>rates</a:t>
            </a:r>
            <a:r>
              <a:rPr lang="es-ES" dirty="0"/>
              <a:t> or free </a:t>
            </a:r>
            <a:r>
              <a:rPr lang="es-ES" dirty="0" err="1"/>
              <a:t>baggage</a:t>
            </a:r>
            <a:r>
              <a:rPr lang="es-ES" dirty="0"/>
              <a:t> (to be </a:t>
            </a:r>
            <a:r>
              <a:rPr lang="es-ES" dirty="0" err="1"/>
              <a:t>still</a:t>
            </a:r>
            <a:r>
              <a:rPr lang="es-ES" dirty="0"/>
              <a:t> </a:t>
            </a:r>
            <a:r>
              <a:rPr lang="es-ES" dirty="0" err="1"/>
              <a:t>worked</a:t>
            </a:r>
            <a:r>
              <a:rPr lang="es-ES" dirty="0"/>
              <a:t>)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7363C25-3627-FE1C-C8DB-2E707F2C09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3051126"/>
            <a:ext cx="1143000" cy="94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400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831B04FF-72AF-678F-4361-7791639DB7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200" y="4149170"/>
            <a:ext cx="4563112" cy="2431408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E17C5637-7AD4-861C-CDB4-7C29A2D7D94F}"/>
              </a:ext>
            </a:extLst>
          </p:cNvPr>
          <p:cNvSpPr txBox="1"/>
          <p:nvPr/>
        </p:nvSpPr>
        <p:spPr>
          <a:xfrm>
            <a:off x="568640" y="3505853"/>
            <a:ext cx="50406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https://www.pepecar.com/furgonetas-grandes/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EF15E7D-0867-7DD7-8AB6-6D111971FB4E}"/>
              </a:ext>
            </a:extLst>
          </p:cNvPr>
          <p:cNvSpPr txBox="1"/>
          <p:nvPr/>
        </p:nvSpPr>
        <p:spPr>
          <a:xfrm>
            <a:off x="2708910" y="765810"/>
            <a:ext cx="554882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600" dirty="0" err="1"/>
              <a:t>Prices</a:t>
            </a:r>
            <a:r>
              <a:rPr lang="es-ES" sz="3600" dirty="0"/>
              <a:t> </a:t>
            </a:r>
            <a:r>
              <a:rPr lang="es-ES" sz="3600" dirty="0" err="1"/>
              <a:t>for</a:t>
            </a:r>
            <a:r>
              <a:rPr lang="es-ES" sz="3600" dirty="0"/>
              <a:t> 6 days on Mallorca</a:t>
            </a:r>
          </a:p>
          <a:p>
            <a:endParaRPr lang="es-ES" sz="3600" dirty="0"/>
          </a:p>
          <a:p>
            <a:pPr marL="285750" indent="-285750">
              <a:buFontTx/>
              <a:buChar char="-"/>
            </a:pPr>
            <a:r>
              <a:rPr lang="es-ES" dirty="0"/>
              <a:t>Fly to Mallorca and </a:t>
            </a:r>
            <a:r>
              <a:rPr lang="es-ES" dirty="0" err="1"/>
              <a:t>save</a:t>
            </a:r>
            <a:r>
              <a:rPr lang="es-ES" dirty="0"/>
              <a:t> time.</a:t>
            </a:r>
          </a:p>
          <a:p>
            <a:pPr marL="285750" indent="-285750">
              <a:buFontTx/>
              <a:buChar char="-"/>
            </a:pPr>
            <a:r>
              <a:rPr lang="es-ES" dirty="0"/>
              <a:t>Rent a Van , </a:t>
            </a:r>
            <a:r>
              <a:rPr lang="es-ES" dirty="0" err="1"/>
              <a:t>same</a:t>
            </a:r>
            <a:r>
              <a:rPr lang="es-ES" dirty="0"/>
              <a:t> </a:t>
            </a:r>
            <a:r>
              <a:rPr lang="es-ES" dirty="0" err="1"/>
              <a:t>price</a:t>
            </a:r>
            <a:r>
              <a:rPr lang="es-ES" dirty="0"/>
              <a:t> as the ferry</a:t>
            </a:r>
          </a:p>
          <a:p>
            <a:pPr marL="285750" indent="-285750">
              <a:buFontTx/>
              <a:buChar char="-"/>
            </a:pPr>
            <a:r>
              <a:rPr lang="es-ES" dirty="0" err="1"/>
              <a:t>Save</a:t>
            </a:r>
            <a:r>
              <a:rPr lang="es-ES" dirty="0"/>
              <a:t> </a:t>
            </a:r>
            <a:r>
              <a:rPr lang="es-ES" dirty="0" err="1"/>
              <a:t>petrol</a:t>
            </a:r>
            <a:r>
              <a:rPr lang="es-ES" dirty="0"/>
              <a:t>, </a:t>
            </a:r>
            <a:r>
              <a:rPr lang="es-ES" dirty="0" err="1"/>
              <a:t>highways</a:t>
            </a:r>
            <a:r>
              <a:rPr lang="es-ES" dirty="0"/>
              <a:t>, hotel &amp; </a:t>
            </a:r>
            <a:r>
              <a:rPr lang="es-ES" dirty="0" err="1"/>
              <a:t>foods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the </a:t>
            </a:r>
            <a:r>
              <a:rPr lang="es-ES" dirty="0" err="1"/>
              <a:t>teams</a:t>
            </a:r>
            <a:endParaRPr lang="es-ES" dirty="0"/>
          </a:p>
          <a:p>
            <a:pPr marL="285750" indent="-285750">
              <a:buFontTx/>
              <a:buChar char="-"/>
            </a:pPr>
            <a:r>
              <a:rPr lang="es-ES" dirty="0"/>
              <a:t>QUICKLY &amp; EASY &amp; CHEAP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92EFF030-FDAB-EC74-D81B-91C6E0082F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0312" y="4149169"/>
            <a:ext cx="4378009" cy="1283386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28993B51-AF99-DD9B-1BDD-D9F5CF2DBB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0312" y="5672785"/>
            <a:ext cx="4378009" cy="899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071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FF24858-47F9-242C-D742-402208DD37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32" y="2081557"/>
            <a:ext cx="8126730" cy="451799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5E74B2B-3DF6-7CAB-893F-53F393CD7E86}"/>
              </a:ext>
            </a:extLst>
          </p:cNvPr>
          <p:cNvSpPr txBox="1"/>
          <p:nvPr/>
        </p:nvSpPr>
        <p:spPr>
          <a:xfrm>
            <a:off x="925830" y="960120"/>
            <a:ext cx="87139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/>
              <a:t>GO BY CAR </a:t>
            </a:r>
            <a:r>
              <a:rPr lang="es-ES" sz="2400" dirty="0" err="1"/>
              <a:t>is</a:t>
            </a:r>
            <a:r>
              <a:rPr lang="es-ES" sz="2400" dirty="0"/>
              <a:t> one new Sponsor </a:t>
            </a:r>
            <a:r>
              <a:rPr lang="es-ES" sz="2400" dirty="0" err="1"/>
              <a:t>willing</a:t>
            </a:r>
            <a:r>
              <a:rPr lang="es-ES" sz="2400" dirty="0"/>
              <a:t> to </a:t>
            </a:r>
            <a:r>
              <a:rPr lang="es-ES" sz="2400" dirty="0" err="1"/>
              <a:t>help</a:t>
            </a:r>
            <a:r>
              <a:rPr lang="es-ES" sz="2400" dirty="0"/>
              <a:t> </a:t>
            </a:r>
            <a:r>
              <a:rPr lang="es-ES" sz="2400" dirty="0" err="1"/>
              <a:t>us</a:t>
            </a:r>
            <a:r>
              <a:rPr lang="es-ES" sz="2400" dirty="0"/>
              <a:t>. </a:t>
            </a:r>
            <a:r>
              <a:rPr lang="es-ES" sz="2400" dirty="0" err="1"/>
              <a:t>It</a:t>
            </a:r>
            <a:r>
              <a:rPr lang="es-ES" sz="2400" dirty="0"/>
              <a:t> </a:t>
            </a:r>
            <a:r>
              <a:rPr lang="es-ES" sz="2400" dirty="0" err="1"/>
              <a:t>is</a:t>
            </a:r>
            <a:r>
              <a:rPr lang="es-ES" sz="2400" dirty="0"/>
              <a:t> a RENT A CAR, </a:t>
            </a:r>
          </a:p>
          <a:p>
            <a:r>
              <a:rPr lang="es-ES" sz="2400" dirty="0" err="1"/>
              <a:t>for</a:t>
            </a:r>
            <a:r>
              <a:rPr lang="es-ES" sz="2400" dirty="0"/>
              <a:t> </a:t>
            </a:r>
            <a:r>
              <a:rPr lang="es-ES" sz="2400" dirty="0" err="1"/>
              <a:t>sure</a:t>
            </a:r>
            <a:r>
              <a:rPr lang="es-ES" sz="2400" dirty="0"/>
              <a:t> </a:t>
            </a:r>
            <a:r>
              <a:rPr lang="es-ES" sz="2400" dirty="0" err="1"/>
              <a:t>will</a:t>
            </a:r>
            <a:r>
              <a:rPr lang="es-ES" sz="2400" dirty="0"/>
              <a:t> be </a:t>
            </a:r>
            <a:r>
              <a:rPr lang="es-ES" sz="2400" dirty="0" err="1"/>
              <a:t>discounts</a:t>
            </a:r>
            <a:r>
              <a:rPr lang="es-ES" sz="2400" dirty="0"/>
              <a:t> </a:t>
            </a:r>
            <a:r>
              <a:rPr lang="es-ES" sz="2400" dirty="0" err="1"/>
              <a:t>for</a:t>
            </a:r>
            <a:r>
              <a:rPr lang="es-ES" sz="2400" dirty="0"/>
              <a:t> renting </a:t>
            </a:r>
            <a:r>
              <a:rPr lang="es-ES" sz="2400" dirty="0" err="1"/>
              <a:t>vans</a:t>
            </a:r>
            <a:r>
              <a:rPr lang="es-ES" sz="2400" dirty="0"/>
              <a:t> or cars  </a:t>
            </a:r>
            <a:r>
              <a:rPr lang="es-ES" sz="2400" dirty="0" err="1"/>
              <a:t>for</a:t>
            </a:r>
            <a:r>
              <a:rPr lang="es-ES" sz="2400" dirty="0"/>
              <a:t> extra </a:t>
            </a:r>
            <a:r>
              <a:rPr lang="es-ES" sz="2400" dirty="0" err="1"/>
              <a:t>crews</a:t>
            </a:r>
            <a:r>
              <a:rPr lang="es-E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8393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8A80A8-48E8-4510-94A2-746072D487F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3998" y="22357"/>
            <a:ext cx="9071643" cy="1262155"/>
          </a:xfrm>
        </p:spPr>
        <p:txBody>
          <a:bodyPr/>
          <a:lstStyle/>
          <a:p>
            <a:pPr lvl="0"/>
            <a:r>
              <a:rPr lang="en-GB" dirty="0"/>
              <a:t>Championship </a:t>
            </a:r>
            <a:r>
              <a:rPr lang="x-none" dirty="0"/>
              <a:t>Dates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A430585-2DA3-4B4C-9EC3-F68216A6385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03998" y="1197653"/>
            <a:ext cx="9071643" cy="6073362"/>
          </a:xfrm>
        </p:spPr>
        <p:txBody>
          <a:bodyPr/>
          <a:lstStyle/>
          <a:p>
            <a:pPr lvl="0"/>
            <a:r>
              <a:rPr lang="es-ES" sz="1800" dirty="0"/>
              <a:t>- </a:t>
            </a:r>
            <a:r>
              <a:rPr lang="es-ES" sz="1800" b="1" dirty="0" err="1"/>
              <a:t>European</a:t>
            </a:r>
            <a:r>
              <a:rPr lang="es-ES" sz="1800" b="1" dirty="0"/>
              <a:t> </a:t>
            </a:r>
            <a:r>
              <a:rPr lang="es-ES" sz="1800" b="1" dirty="0" err="1"/>
              <a:t>Championships</a:t>
            </a:r>
            <a:r>
              <a:rPr lang="x-none" sz="1800" b="1" dirty="0"/>
              <a:t> 20</a:t>
            </a:r>
            <a:r>
              <a:rPr lang="es-ES" sz="1800" b="1" dirty="0"/>
              <a:t>27</a:t>
            </a:r>
            <a:r>
              <a:rPr lang="es-ES" sz="1800" dirty="0"/>
              <a:t>:</a:t>
            </a:r>
            <a:r>
              <a:rPr lang="x-none" sz="1800" dirty="0"/>
              <a:t> </a:t>
            </a:r>
            <a:r>
              <a:rPr lang="en-GB" sz="1800" dirty="0"/>
              <a:t>from</a:t>
            </a:r>
            <a:r>
              <a:rPr lang="x-none" sz="1800" dirty="0"/>
              <a:t> the </a:t>
            </a:r>
            <a:r>
              <a:rPr lang="es-ES" sz="1800" dirty="0"/>
              <a:t>12th </a:t>
            </a:r>
            <a:r>
              <a:rPr lang="x-none" sz="1800" dirty="0"/>
              <a:t>October </a:t>
            </a:r>
            <a:r>
              <a:rPr lang="en-GB" sz="1800" dirty="0"/>
              <a:t>(evening is first competition flight)</a:t>
            </a:r>
            <a:r>
              <a:rPr lang="x-none" sz="1800" dirty="0"/>
              <a:t> </a:t>
            </a:r>
            <a:r>
              <a:rPr lang="en-GB" sz="1800" dirty="0"/>
              <a:t>until</a:t>
            </a:r>
            <a:r>
              <a:rPr lang="x-none" sz="1800" dirty="0"/>
              <a:t> the </a:t>
            </a:r>
            <a:r>
              <a:rPr lang="es-ES" sz="1800" dirty="0"/>
              <a:t>16</a:t>
            </a:r>
            <a:r>
              <a:rPr lang="x-none" sz="1800" dirty="0"/>
              <a:t>th</a:t>
            </a:r>
            <a:r>
              <a:rPr lang="en-GB" sz="1800" dirty="0"/>
              <a:t> October (PM is last competition flight)</a:t>
            </a:r>
            <a:r>
              <a:rPr lang="x-none" sz="1800" dirty="0"/>
              <a:t>. </a:t>
            </a:r>
            <a:r>
              <a:rPr lang="en-GB" sz="1800" dirty="0"/>
              <a:t> Total:  </a:t>
            </a:r>
            <a:r>
              <a:rPr lang="x-none" sz="1800" dirty="0"/>
              <a:t>10 flights. </a:t>
            </a:r>
          </a:p>
          <a:p>
            <a:pPr lvl="0"/>
            <a:r>
              <a:rPr lang="es-ES" sz="1800" dirty="0"/>
              <a:t> -  2 </a:t>
            </a:r>
            <a:r>
              <a:rPr lang="es-ES" sz="1800" dirty="0" err="1"/>
              <a:t>Pilots</a:t>
            </a:r>
            <a:r>
              <a:rPr lang="es-ES" sz="1800" dirty="0"/>
              <a:t> per Country in first round and </a:t>
            </a:r>
            <a:r>
              <a:rPr lang="es-ES" sz="1800" dirty="0" err="1"/>
              <a:t>thereafter</a:t>
            </a:r>
            <a:r>
              <a:rPr lang="es-ES" sz="1800" dirty="0"/>
              <a:t> </a:t>
            </a:r>
            <a:r>
              <a:rPr lang="es-ES" sz="1800" dirty="0" err="1"/>
              <a:t>invitations</a:t>
            </a:r>
            <a:r>
              <a:rPr lang="es-ES" sz="1800" dirty="0"/>
              <a:t> </a:t>
            </a:r>
            <a:r>
              <a:rPr lang="es-ES" sz="1800" dirty="0" err="1"/>
              <a:t>following</a:t>
            </a:r>
            <a:r>
              <a:rPr lang="es-ES" sz="1800" dirty="0"/>
              <a:t> the rules S.C.5.6.3.</a:t>
            </a:r>
          </a:p>
          <a:p>
            <a:pPr lvl="0">
              <a:buSzPct val="100000"/>
            </a:pPr>
            <a:r>
              <a:rPr lang="es-ES" sz="1800" dirty="0"/>
              <a:t>  - 90 </a:t>
            </a:r>
            <a:r>
              <a:rPr lang="es-ES" sz="1800" dirty="0" err="1"/>
              <a:t>Pilots</a:t>
            </a:r>
            <a:r>
              <a:rPr lang="es-ES" sz="1800" dirty="0"/>
              <a:t> + 5 </a:t>
            </a:r>
            <a:r>
              <a:rPr lang="es-ES" sz="1800" dirty="0" err="1"/>
              <a:t>medal</a:t>
            </a:r>
            <a:r>
              <a:rPr lang="es-ES" sz="1800" dirty="0"/>
              <a:t> </a:t>
            </a:r>
            <a:r>
              <a:rPr lang="es-ES" sz="1800" dirty="0" err="1"/>
              <a:t>holders</a:t>
            </a:r>
            <a:r>
              <a:rPr lang="es-ES" sz="1800" dirty="0"/>
              <a:t> + wild </a:t>
            </a:r>
            <a:r>
              <a:rPr lang="es-ES" sz="1800" dirty="0" err="1"/>
              <a:t>card</a:t>
            </a:r>
            <a:r>
              <a:rPr lang="es-ES" sz="1800" dirty="0"/>
              <a:t> </a:t>
            </a:r>
            <a:r>
              <a:rPr lang="es-ES" sz="1800" dirty="0" err="1"/>
              <a:t>pilot</a:t>
            </a:r>
            <a:r>
              <a:rPr lang="es-ES" sz="1800" dirty="0"/>
              <a:t>   = 96</a:t>
            </a:r>
          </a:p>
          <a:p>
            <a:pPr lvl="0">
              <a:buSzPct val="100000"/>
            </a:pPr>
            <a:r>
              <a:rPr lang="es-ES" sz="1800" b="1" dirty="0"/>
              <a:t>***</a:t>
            </a:r>
            <a:r>
              <a:rPr lang="es-ES" sz="1800" dirty="0"/>
              <a:t> </a:t>
            </a:r>
            <a:r>
              <a:rPr lang="es-ES" sz="1800" u="sng" dirty="0" err="1"/>
              <a:t>Entry</a:t>
            </a:r>
            <a:r>
              <a:rPr lang="es-ES" sz="1800" u="sng" dirty="0"/>
              <a:t> fee:  </a:t>
            </a:r>
            <a:r>
              <a:rPr lang="es-ES" sz="1800" u="sng" dirty="0" err="1"/>
              <a:t>method</a:t>
            </a:r>
            <a:r>
              <a:rPr lang="es-ES" sz="1800" u="sng" dirty="0"/>
              <a:t> </a:t>
            </a:r>
            <a:r>
              <a:rPr lang="es-ES" sz="1800" u="sng" dirty="0" err="1"/>
              <a:t>for</a:t>
            </a:r>
            <a:r>
              <a:rPr lang="es-ES" sz="1800" u="sng" dirty="0"/>
              <a:t> </a:t>
            </a:r>
            <a:r>
              <a:rPr lang="es-ES" sz="1800" u="sng" dirty="0" err="1"/>
              <a:t>pilots</a:t>
            </a:r>
            <a:r>
              <a:rPr lang="es-ES" sz="1800" u="sng" dirty="0"/>
              <a:t> </a:t>
            </a:r>
            <a:r>
              <a:rPr lang="es-ES" sz="1800" u="sng" dirty="0" err="1"/>
              <a:t>for</a:t>
            </a:r>
            <a:r>
              <a:rPr lang="es-ES" sz="1800" u="sng" dirty="0"/>
              <a:t> </a:t>
            </a:r>
            <a:r>
              <a:rPr lang="es-ES" sz="1800" u="sng" dirty="0" err="1"/>
              <a:t>making</a:t>
            </a:r>
            <a:r>
              <a:rPr lang="es-ES" sz="1800" u="sng" dirty="0"/>
              <a:t> </a:t>
            </a:r>
            <a:r>
              <a:rPr lang="es-ES" sz="1800" u="sng" dirty="0" err="1"/>
              <a:t>payments</a:t>
            </a:r>
            <a:r>
              <a:rPr lang="es-ES" sz="1800" u="sng" dirty="0"/>
              <a:t>: </a:t>
            </a:r>
          </a:p>
          <a:p>
            <a:pPr lvl="0"/>
            <a:r>
              <a:rPr lang="es-ES" sz="1800" b="1" dirty="0" err="1">
                <a:solidFill>
                  <a:srgbClr val="FF0000"/>
                </a:solidFill>
              </a:rPr>
              <a:t>Pilots</a:t>
            </a:r>
            <a:r>
              <a:rPr lang="es-ES" sz="1800" b="1" dirty="0">
                <a:solidFill>
                  <a:srgbClr val="FF0000"/>
                </a:solidFill>
              </a:rPr>
              <a:t> can pay the </a:t>
            </a:r>
            <a:r>
              <a:rPr lang="es-ES" sz="1800" b="1" dirty="0" err="1">
                <a:solidFill>
                  <a:srgbClr val="FF0000"/>
                </a:solidFill>
              </a:rPr>
              <a:t>half</a:t>
            </a:r>
            <a:r>
              <a:rPr lang="es-ES" sz="1800" b="1" dirty="0">
                <a:solidFill>
                  <a:srgbClr val="FF0000"/>
                </a:solidFill>
              </a:rPr>
              <a:t> by </a:t>
            </a:r>
            <a:r>
              <a:rPr lang="es-ES" sz="1800" b="1" dirty="0" err="1">
                <a:solidFill>
                  <a:srgbClr val="FF0000"/>
                </a:solidFill>
              </a:rPr>
              <a:t>registration</a:t>
            </a:r>
            <a:r>
              <a:rPr lang="es-ES" sz="1800" b="1" dirty="0">
                <a:solidFill>
                  <a:srgbClr val="FF0000"/>
                </a:solidFill>
              </a:rPr>
              <a:t> and the </a:t>
            </a:r>
            <a:r>
              <a:rPr lang="es-ES" sz="1800" b="1" dirty="0" err="1">
                <a:solidFill>
                  <a:srgbClr val="FF0000"/>
                </a:solidFill>
              </a:rPr>
              <a:t>rest</a:t>
            </a:r>
            <a:r>
              <a:rPr lang="es-ES" sz="1800" b="1" dirty="0">
                <a:solidFill>
                  <a:srgbClr val="FF0000"/>
                </a:solidFill>
              </a:rPr>
              <a:t> by </a:t>
            </a:r>
            <a:r>
              <a:rPr lang="es-ES" sz="1800" b="1" dirty="0" err="1">
                <a:solidFill>
                  <a:srgbClr val="FF0000"/>
                </a:solidFill>
              </a:rPr>
              <a:t>arriving</a:t>
            </a:r>
            <a:r>
              <a:rPr lang="es-ES" sz="1800" b="1" dirty="0">
                <a:solidFill>
                  <a:srgbClr val="FF0000"/>
                </a:solidFill>
              </a:rPr>
              <a:t> on the </a:t>
            </a:r>
            <a:r>
              <a:rPr lang="es-ES" sz="1800" b="1" dirty="0" err="1">
                <a:solidFill>
                  <a:srgbClr val="FF0000"/>
                </a:solidFill>
              </a:rPr>
              <a:t>island</a:t>
            </a:r>
            <a:r>
              <a:rPr lang="es-ES" sz="1800" b="1" dirty="0">
                <a:solidFill>
                  <a:srgbClr val="FF0000"/>
                </a:solidFill>
              </a:rPr>
              <a:t>:</a:t>
            </a:r>
          </a:p>
          <a:p>
            <a:pPr lvl="0"/>
            <a:r>
              <a:rPr lang="es-ES" sz="2400" b="1" dirty="0">
                <a:solidFill>
                  <a:schemeClr val="tx1"/>
                </a:solidFill>
              </a:rPr>
              <a:t>ENTRY FEE: 370€ </a:t>
            </a:r>
            <a:r>
              <a:rPr lang="es-ES" sz="1800" b="1" dirty="0">
                <a:solidFill>
                  <a:schemeClr val="tx1"/>
                </a:solidFill>
              </a:rPr>
              <a:t>(+ </a:t>
            </a:r>
            <a:r>
              <a:rPr lang="es-ES" sz="1800" b="1" dirty="0" err="1">
                <a:solidFill>
                  <a:schemeClr val="tx1"/>
                </a:solidFill>
              </a:rPr>
              <a:t>vat</a:t>
            </a:r>
            <a:r>
              <a:rPr lang="es-ES" sz="1800" b="1" dirty="0">
                <a:solidFill>
                  <a:schemeClr val="tx1"/>
                </a:solidFill>
              </a:rPr>
              <a:t> </a:t>
            </a:r>
            <a:r>
              <a:rPr lang="es-ES" sz="1800" b="1" dirty="0" err="1">
                <a:solidFill>
                  <a:schemeClr val="tx1"/>
                </a:solidFill>
              </a:rPr>
              <a:t>for</a:t>
            </a:r>
            <a:r>
              <a:rPr lang="es-ES" sz="1800" b="1" dirty="0">
                <a:solidFill>
                  <a:schemeClr val="tx1"/>
                </a:solidFill>
              </a:rPr>
              <a:t> </a:t>
            </a:r>
            <a:r>
              <a:rPr lang="es-ES" sz="1800" b="1" dirty="0" err="1">
                <a:solidFill>
                  <a:schemeClr val="tx1"/>
                </a:solidFill>
              </a:rPr>
              <a:t>commercial</a:t>
            </a:r>
            <a:r>
              <a:rPr lang="es-ES" sz="1800" b="1" dirty="0">
                <a:solidFill>
                  <a:schemeClr val="tx1"/>
                </a:solidFill>
              </a:rPr>
              <a:t> </a:t>
            </a:r>
            <a:r>
              <a:rPr lang="es-ES" sz="1800" b="1" dirty="0" err="1">
                <a:solidFill>
                  <a:schemeClr val="tx1"/>
                </a:solidFill>
              </a:rPr>
              <a:t>pilots</a:t>
            </a:r>
            <a:r>
              <a:rPr lang="es-ES" sz="1800" b="1" dirty="0">
                <a:solidFill>
                  <a:schemeClr val="tx1"/>
                </a:solidFill>
              </a:rPr>
              <a:t> if they </a:t>
            </a:r>
            <a:r>
              <a:rPr lang="es-ES" sz="1800" b="1" dirty="0" err="1">
                <a:solidFill>
                  <a:schemeClr val="tx1"/>
                </a:solidFill>
              </a:rPr>
              <a:t>want</a:t>
            </a:r>
            <a:r>
              <a:rPr lang="es-ES" sz="1800" b="1" dirty="0">
                <a:solidFill>
                  <a:schemeClr val="tx1"/>
                </a:solidFill>
              </a:rPr>
              <a:t> to have </a:t>
            </a:r>
            <a:r>
              <a:rPr lang="es-ES" sz="1800" b="1" dirty="0" err="1">
                <a:solidFill>
                  <a:schemeClr val="tx1"/>
                </a:solidFill>
              </a:rPr>
              <a:t>it</a:t>
            </a:r>
            <a:r>
              <a:rPr lang="es-ES" sz="1800" b="1" dirty="0">
                <a:solidFill>
                  <a:schemeClr val="tx1"/>
                </a:solidFill>
              </a:rPr>
              <a:t> so)</a:t>
            </a:r>
          </a:p>
          <a:p>
            <a:pPr lvl="0"/>
            <a:endParaRPr lang="es-ES" sz="1800" b="1" dirty="0">
              <a:solidFill>
                <a:schemeClr val="tx1"/>
              </a:solidFill>
            </a:endParaRPr>
          </a:p>
          <a:p>
            <a:pPr lvl="0"/>
            <a:r>
              <a:rPr lang="es-ES" sz="1800" dirty="0">
                <a:solidFill>
                  <a:schemeClr val="tx1"/>
                </a:solidFill>
              </a:rPr>
              <a:t>*** </a:t>
            </a:r>
            <a:r>
              <a:rPr lang="es-ES" sz="1800" dirty="0" err="1">
                <a:solidFill>
                  <a:schemeClr val="tx1"/>
                </a:solidFill>
              </a:rPr>
              <a:t>We</a:t>
            </a:r>
            <a:r>
              <a:rPr lang="es-ES" sz="1800" dirty="0">
                <a:solidFill>
                  <a:schemeClr val="tx1"/>
                </a:solidFill>
              </a:rPr>
              <a:t> </a:t>
            </a:r>
            <a:r>
              <a:rPr lang="es-ES" sz="1800" dirty="0" err="1">
                <a:solidFill>
                  <a:schemeClr val="tx1"/>
                </a:solidFill>
              </a:rPr>
              <a:t>will</a:t>
            </a:r>
            <a:r>
              <a:rPr lang="es-ES" sz="1800" dirty="0">
                <a:solidFill>
                  <a:schemeClr val="tx1"/>
                </a:solidFill>
              </a:rPr>
              <a:t> try to reduce </a:t>
            </a:r>
            <a:r>
              <a:rPr lang="es-ES" sz="1800" dirty="0" err="1">
                <a:solidFill>
                  <a:schemeClr val="tx1"/>
                </a:solidFill>
              </a:rPr>
              <a:t>cost</a:t>
            </a:r>
            <a:r>
              <a:rPr lang="es-ES" sz="1800" dirty="0">
                <a:solidFill>
                  <a:schemeClr val="tx1"/>
                </a:solidFill>
              </a:rPr>
              <a:t> </a:t>
            </a:r>
            <a:r>
              <a:rPr lang="es-ES" sz="1800" dirty="0" err="1">
                <a:solidFill>
                  <a:schemeClr val="tx1"/>
                </a:solidFill>
              </a:rPr>
              <a:t>for</a:t>
            </a:r>
            <a:r>
              <a:rPr lang="es-ES" sz="1800" dirty="0">
                <a:solidFill>
                  <a:schemeClr val="tx1"/>
                </a:solidFill>
              </a:rPr>
              <a:t> the </a:t>
            </a:r>
            <a:r>
              <a:rPr lang="es-ES" sz="1800" dirty="0" err="1">
                <a:solidFill>
                  <a:schemeClr val="tx1"/>
                </a:solidFill>
              </a:rPr>
              <a:t>pilots</a:t>
            </a:r>
            <a:r>
              <a:rPr lang="es-ES" sz="1800" dirty="0">
                <a:solidFill>
                  <a:schemeClr val="tx1"/>
                </a:solidFill>
              </a:rPr>
              <a:t> </a:t>
            </a:r>
            <a:r>
              <a:rPr lang="es-ES" sz="1800" dirty="0" err="1">
                <a:solidFill>
                  <a:schemeClr val="tx1"/>
                </a:solidFill>
              </a:rPr>
              <a:t>willing</a:t>
            </a:r>
            <a:r>
              <a:rPr lang="es-ES" sz="1800" dirty="0">
                <a:solidFill>
                  <a:schemeClr val="tx1"/>
                </a:solidFill>
              </a:rPr>
              <a:t> </a:t>
            </a:r>
            <a:r>
              <a:rPr lang="es-ES" sz="1800" dirty="0" err="1">
                <a:solidFill>
                  <a:schemeClr val="tx1"/>
                </a:solidFill>
              </a:rPr>
              <a:t>to</a:t>
            </a:r>
            <a:r>
              <a:rPr lang="es-ES" sz="1800" dirty="0">
                <a:solidFill>
                  <a:schemeClr val="tx1"/>
                </a:solidFill>
              </a:rPr>
              <a:t> </a:t>
            </a:r>
            <a:r>
              <a:rPr lang="es-ES" sz="1800" dirty="0" err="1">
                <a:solidFill>
                  <a:schemeClr val="tx1"/>
                </a:solidFill>
              </a:rPr>
              <a:t>collaborate</a:t>
            </a:r>
            <a:r>
              <a:rPr lang="es-ES" sz="1800" dirty="0">
                <a:solidFill>
                  <a:schemeClr val="tx1"/>
                </a:solidFill>
              </a:rPr>
              <a:t> with the Hotel </a:t>
            </a:r>
            <a:r>
              <a:rPr lang="es-ES" sz="1800" dirty="0" err="1">
                <a:solidFill>
                  <a:schemeClr val="tx1"/>
                </a:solidFill>
              </a:rPr>
              <a:t>management</a:t>
            </a:r>
            <a:r>
              <a:rPr lang="es-ES" sz="1800" dirty="0">
                <a:solidFill>
                  <a:schemeClr val="tx1"/>
                </a:solidFill>
              </a:rPr>
              <a:t> and with CLIPPING. Our target </a:t>
            </a:r>
            <a:r>
              <a:rPr lang="es-ES" sz="1800" dirty="0" err="1">
                <a:solidFill>
                  <a:schemeClr val="tx1"/>
                </a:solidFill>
              </a:rPr>
              <a:t>is</a:t>
            </a:r>
            <a:r>
              <a:rPr lang="es-ES" sz="1800" dirty="0">
                <a:solidFill>
                  <a:schemeClr val="tx1"/>
                </a:solidFill>
              </a:rPr>
              <a:t> to reduce 200€ the </a:t>
            </a:r>
            <a:r>
              <a:rPr lang="es-ES" sz="1800" dirty="0" err="1">
                <a:solidFill>
                  <a:schemeClr val="tx1"/>
                </a:solidFill>
              </a:rPr>
              <a:t>entry</a:t>
            </a:r>
            <a:r>
              <a:rPr lang="es-ES" sz="1800" dirty="0">
                <a:solidFill>
                  <a:schemeClr val="tx1"/>
                </a:solidFill>
              </a:rPr>
              <a:t> fee.</a:t>
            </a:r>
          </a:p>
          <a:p>
            <a:pPr lvl="0"/>
            <a:r>
              <a:rPr lang="es-ES" sz="1800" dirty="0">
                <a:solidFill>
                  <a:schemeClr val="tx1"/>
                </a:solidFill>
              </a:rPr>
              <a:t>*** This </a:t>
            </a:r>
            <a:r>
              <a:rPr lang="es-ES" sz="1800" dirty="0" err="1">
                <a:solidFill>
                  <a:schemeClr val="tx1"/>
                </a:solidFill>
              </a:rPr>
              <a:t>is</a:t>
            </a:r>
            <a:r>
              <a:rPr lang="es-ES" sz="1800" dirty="0">
                <a:solidFill>
                  <a:schemeClr val="tx1"/>
                </a:solidFill>
              </a:rPr>
              <a:t> an extra </a:t>
            </a:r>
            <a:r>
              <a:rPr lang="es-ES" sz="1800" dirty="0" err="1">
                <a:solidFill>
                  <a:schemeClr val="tx1"/>
                </a:solidFill>
              </a:rPr>
              <a:t>optional</a:t>
            </a:r>
            <a:r>
              <a:rPr lang="es-ES" sz="1800" dirty="0">
                <a:solidFill>
                  <a:schemeClr val="tx1"/>
                </a:solidFill>
              </a:rPr>
              <a:t> </a:t>
            </a:r>
            <a:r>
              <a:rPr lang="es-ES" sz="1800" dirty="0" err="1">
                <a:solidFill>
                  <a:schemeClr val="tx1"/>
                </a:solidFill>
              </a:rPr>
              <a:t>matter</a:t>
            </a:r>
            <a:r>
              <a:rPr lang="es-ES" sz="1800" dirty="0">
                <a:solidFill>
                  <a:schemeClr val="tx1"/>
                </a:solidFill>
              </a:rPr>
              <a:t> to reduce </a:t>
            </a:r>
            <a:r>
              <a:rPr lang="es-ES" sz="1800" dirty="0" err="1">
                <a:solidFill>
                  <a:schemeClr val="tx1"/>
                </a:solidFill>
              </a:rPr>
              <a:t>entry</a:t>
            </a:r>
            <a:r>
              <a:rPr lang="es-ES" sz="1800" dirty="0">
                <a:solidFill>
                  <a:schemeClr val="tx1"/>
                </a:solidFill>
              </a:rPr>
              <a:t> fees, and I </a:t>
            </a:r>
            <a:r>
              <a:rPr lang="es-ES" sz="1800" dirty="0" err="1">
                <a:solidFill>
                  <a:schemeClr val="tx1"/>
                </a:solidFill>
              </a:rPr>
              <a:t>will</a:t>
            </a:r>
            <a:r>
              <a:rPr lang="es-ES" sz="1800" dirty="0">
                <a:solidFill>
                  <a:schemeClr val="tx1"/>
                </a:solidFill>
              </a:rPr>
              <a:t> try to do </a:t>
            </a:r>
            <a:r>
              <a:rPr lang="es-ES" sz="1800" dirty="0" err="1">
                <a:solidFill>
                  <a:schemeClr val="tx1"/>
                </a:solidFill>
              </a:rPr>
              <a:t>it</a:t>
            </a:r>
            <a:r>
              <a:rPr lang="es-ES" sz="1800" dirty="0">
                <a:solidFill>
                  <a:schemeClr val="tx1"/>
                </a:solidFill>
              </a:rPr>
              <a:t>, how FAI can not </a:t>
            </a:r>
            <a:r>
              <a:rPr lang="es-ES" sz="1800" dirty="0" err="1">
                <a:solidFill>
                  <a:schemeClr val="tx1"/>
                </a:solidFill>
              </a:rPr>
              <a:t>moneterise</a:t>
            </a:r>
            <a:r>
              <a:rPr lang="es-ES" sz="1800" dirty="0">
                <a:solidFill>
                  <a:schemeClr val="tx1"/>
                </a:solidFill>
              </a:rPr>
              <a:t> this, I </a:t>
            </a:r>
            <a:r>
              <a:rPr lang="es-ES" sz="1800" dirty="0" err="1">
                <a:solidFill>
                  <a:schemeClr val="tx1"/>
                </a:solidFill>
              </a:rPr>
              <a:t>will</a:t>
            </a:r>
            <a:r>
              <a:rPr lang="es-ES" sz="1800" dirty="0">
                <a:solidFill>
                  <a:schemeClr val="tx1"/>
                </a:solidFill>
              </a:rPr>
              <a:t> </a:t>
            </a:r>
            <a:r>
              <a:rPr lang="es-ES" sz="1800" dirty="0" err="1">
                <a:solidFill>
                  <a:schemeClr val="tx1"/>
                </a:solidFill>
              </a:rPr>
              <a:t>inform</a:t>
            </a:r>
            <a:r>
              <a:rPr lang="es-ES" sz="1800" dirty="0">
                <a:solidFill>
                  <a:schemeClr val="tx1"/>
                </a:solidFill>
              </a:rPr>
              <a:t> of this extra option to the </a:t>
            </a:r>
            <a:r>
              <a:rPr lang="es-ES" sz="1800" dirty="0" err="1">
                <a:solidFill>
                  <a:schemeClr val="tx1"/>
                </a:solidFill>
              </a:rPr>
              <a:t>pilots</a:t>
            </a:r>
            <a:r>
              <a:rPr lang="es-ES" sz="1800" dirty="0">
                <a:solidFill>
                  <a:schemeClr val="tx1"/>
                </a:solidFill>
              </a:rPr>
              <a:t> directly.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2">
            <a:extLst>
              <a:ext uri="{FF2B5EF4-FFF2-40B4-BE49-F238E27FC236}">
                <a16:creationId xmlns:a16="http://schemas.microsoft.com/office/drawing/2014/main" id="{8AADEE42-DC3B-4E29-AF66-2D87AE180769}"/>
              </a:ext>
            </a:extLst>
          </p:cNvPr>
          <p:cNvSpPr txBox="1"/>
          <p:nvPr/>
        </p:nvSpPr>
        <p:spPr>
          <a:xfrm>
            <a:off x="387458" y="528258"/>
            <a:ext cx="9097502" cy="76944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x-none" sz="44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Entry</a:t>
            </a:r>
            <a:r>
              <a:rPr lang="en-GB" sz="44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x-none" sz="44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fee includes (for 4 people)</a:t>
            </a:r>
            <a:endParaRPr lang="es-ES" sz="44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graphicFrame>
        <p:nvGraphicFramePr>
          <p:cNvPr id="3" name="Tabla 4">
            <a:extLst>
              <a:ext uri="{FF2B5EF4-FFF2-40B4-BE49-F238E27FC236}">
                <a16:creationId xmlns:a16="http://schemas.microsoft.com/office/drawing/2014/main" id="{D3FF840A-DA92-494C-908E-04CB0EABBB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430270"/>
              </p:ext>
            </p:extLst>
          </p:nvPr>
        </p:nvGraphicFramePr>
        <p:xfrm>
          <a:off x="0" y="1494157"/>
          <a:ext cx="10080627" cy="606551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3360209">
                  <a:extLst>
                    <a:ext uri="{9D8B030D-6E8A-4147-A177-3AD203B41FA5}">
                      <a16:colId xmlns:a16="http://schemas.microsoft.com/office/drawing/2014/main" val="1512263544"/>
                    </a:ext>
                  </a:extLst>
                </a:gridCol>
                <a:gridCol w="3360209">
                  <a:extLst>
                    <a:ext uri="{9D8B030D-6E8A-4147-A177-3AD203B41FA5}">
                      <a16:colId xmlns:a16="http://schemas.microsoft.com/office/drawing/2014/main" val="3095518611"/>
                    </a:ext>
                  </a:extLst>
                </a:gridCol>
                <a:gridCol w="3360209">
                  <a:extLst>
                    <a:ext uri="{9D8B030D-6E8A-4147-A177-3AD203B41FA5}">
                      <a16:colId xmlns:a16="http://schemas.microsoft.com/office/drawing/2014/main" val="3869816842"/>
                    </a:ext>
                  </a:extLst>
                </a:gridCol>
              </a:tblGrid>
              <a:tr h="1155337"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s-ES" sz="2400" dirty="0"/>
                        <a:t>ONLY OFFICIAL OPTION A (at the moment)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s-ES" sz="2400" dirty="0"/>
                        <a:t>AIMED OPTION B </a:t>
                      </a:r>
                    </a:p>
                    <a:p>
                      <a:pPr marL="0" marR="0" lvl="0" indent="0" algn="ctr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s-ES" sz="1800" dirty="0"/>
                        <a:t>(to </a:t>
                      </a:r>
                      <a:r>
                        <a:rPr lang="es-ES" sz="1800" dirty="0" err="1"/>
                        <a:t>inform</a:t>
                      </a:r>
                      <a:r>
                        <a:rPr lang="es-ES" sz="1800" dirty="0"/>
                        <a:t> in 2026)</a:t>
                      </a:r>
                    </a:p>
                    <a:p>
                      <a:pPr lvl="0" algn="ctr"/>
                      <a:endParaRPr lang="es-E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dirty="0"/>
                        <a:t>AIMED OPTION C</a:t>
                      </a:r>
                      <a:r>
                        <a:rPr lang="es-ES" sz="1800" dirty="0"/>
                        <a:t>                (to </a:t>
                      </a:r>
                      <a:r>
                        <a:rPr lang="es-ES" sz="1800" dirty="0" err="1"/>
                        <a:t>inform</a:t>
                      </a:r>
                      <a:r>
                        <a:rPr lang="es-ES" sz="1800" dirty="0"/>
                        <a:t> in 2026)</a:t>
                      </a:r>
                    </a:p>
                    <a:p>
                      <a:pPr lvl="0" algn="ctr"/>
                      <a:endParaRPr lang="es-E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8934420"/>
                  </a:ext>
                </a:extLst>
              </a:tr>
              <a:tr h="866503"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s-ES" sz="2400" dirty="0"/>
                        <a:t>370€ </a:t>
                      </a:r>
                    </a:p>
                    <a:p>
                      <a:pPr lvl="0" algn="ctr"/>
                      <a:endParaRPr lang="es-E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s-ES" sz="2400" dirty="0"/>
                        <a:t>1.250€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dirty="0"/>
                        <a:t>1.550€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197397"/>
                  </a:ext>
                </a:extLst>
              </a:tr>
              <a:tr h="673946"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s-ES"/>
                        <a:t>Gas Included</a:t>
                      </a:r>
                    </a:p>
                    <a:p>
                      <a:pPr lvl="0" algn="ctr"/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s-ES"/>
                        <a:t>Gas Included</a:t>
                      </a:r>
                    </a:p>
                    <a:p>
                      <a:pPr lvl="0" algn="ctr"/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s-ES"/>
                        <a:t>Gas Included</a:t>
                      </a:r>
                    </a:p>
                    <a:p>
                      <a:pPr lvl="0" algn="ctr"/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2295355"/>
                  </a:ext>
                </a:extLst>
              </a:tr>
              <a:tr h="962781"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n-GB" sz="1800" dirty="0"/>
                        <a:t>Welcome and </a:t>
                      </a:r>
                      <a:r>
                        <a:rPr lang="x-none" sz="1800" dirty="0"/>
                        <a:t>Farewell</a:t>
                      </a:r>
                      <a:r>
                        <a:rPr lang="en-GB" sz="1800" dirty="0"/>
                        <a:t> </a:t>
                      </a:r>
                      <a:r>
                        <a:rPr lang="x-none" sz="1800" dirty="0"/>
                        <a:t>party for 4 included.</a:t>
                      </a:r>
                    </a:p>
                    <a:p>
                      <a:pPr lvl="0" algn="ctr"/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n-GB" sz="1800"/>
                        <a:t>Welcome and </a:t>
                      </a:r>
                      <a:r>
                        <a:rPr lang="x-none" sz="1800"/>
                        <a:t>Farewell</a:t>
                      </a:r>
                      <a:r>
                        <a:rPr lang="en-GB" sz="1800"/>
                        <a:t> </a:t>
                      </a:r>
                      <a:r>
                        <a:rPr lang="x-none" sz="1800"/>
                        <a:t>party for 4 included.</a:t>
                      </a:r>
                    </a:p>
                    <a:p>
                      <a:pPr lvl="0" algn="ctr"/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n-GB" sz="1800"/>
                        <a:t>Welcome and </a:t>
                      </a:r>
                      <a:r>
                        <a:rPr lang="x-none" sz="1800"/>
                        <a:t>Farewell</a:t>
                      </a:r>
                      <a:r>
                        <a:rPr lang="en-GB" sz="1800"/>
                        <a:t> </a:t>
                      </a:r>
                      <a:r>
                        <a:rPr lang="x-none" sz="1800"/>
                        <a:t>party for 4 included.</a:t>
                      </a:r>
                    </a:p>
                    <a:p>
                      <a:pPr lvl="0" algn="ctr"/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1794356"/>
                  </a:ext>
                </a:extLst>
              </a:tr>
              <a:tr h="2406952"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s-ES" dirty="0"/>
                        <a:t>No Hotel , no </a:t>
                      </a:r>
                      <a:r>
                        <a:rPr lang="es-ES" dirty="0" err="1"/>
                        <a:t>drinks</a:t>
                      </a:r>
                      <a:r>
                        <a:rPr lang="es-ES" dirty="0"/>
                        <a:t> and no </a:t>
                      </a:r>
                      <a:r>
                        <a:rPr lang="es-ES" dirty="0" err="1"/>
                        <a:t>Food</a:t>
                      </a:r>
                      <a:r>
                        <a:rPr lang="es-ES" dirty="0"/>
                        <a:t> </a:t>
                      </a:r>
                      <a:r>
                        <a:rPr lang="es-ES" dirty="0" err="1"/>
                        <a:t>included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es-ES" b="1" dirty="0"/>
                        <a:t>Hotel*** 6 </a:t>
                      </a:r>
                      <a:r>
                        <a:rPr lang="es-ES" b="1" dirty="0" err="1"/>
                        <a:t>nights</a:t>
                      </a:r>
                      <a:r>
                        <a:rPr lang="es-ES" b="1" dirty="0"/>
                        <a:t>, with </a:t>
                      </a:r>
                      <a:r>
                        <a:rPr lang="es-ES" b="1" dirty="0" err="1"/>
                        <a:t>all</a:t>
                      </a:r>
                      <a:r>
                        <a:rPr lang="es-ES" b="1" dirty="0"/>
                        <a:t> inclusive, </a:t>
                      </a:r>
                    </a:p>
                    <a:p>
                      <a:pPr lvl="0" algn="l"/>
                      <a:r>
                        <a:rPr lang="es-ES" b="1" dirty="0"/>
                        <a:t>-Breakfast, </a:t>
                      </a:r>
                    </a:p>
                    <a:p>
                      <a:pPr lvl="0" algn="l"/>
                      <a:r>
                        <a:rPr lang="es-ES" b="1" dirty="0"/>
                        <a:t>-lunch </a:t>
                      </a:r>
                    </a:p>
                    <a:p>
                      <a:pPr lvl="0" algn="l"/>
                      <a:r>
                        <a:rPr lang="es-ES" b="1" dirty="0"/>
                        <a:t>-</a:t>
                      </a:r>
                      <a:r>
                        <a:rPr lang="es-ES" b="1" dirty="0" err="1"/>
                        <a:t>Dinner</a:t>
                      </a:r>
                      <a:r>
                        <a:rPr lang="es-ES" b="1" dirty="0"/>
                        <a:t>) . </a:t>
                      </a:r>
                    </a:p>
                    <a:p>
                      <a:pPr lvl="0" algn="l"/>
                      <a:r>
                        <a:rPr lang="es-ES" b="1" dirty="0"/>
                        <a:t>- </a:t>
                      </a:r>
                      <a:r>
                        <a:rPr lang="es-ES" b="1" dirty="0" err="1"/>
                        <a:t>All</a:t>
                      </a:r>
                      <a:r>
                        <a:rPr lang="es-ES" b="1" dirty="0"/>
                        <a:t>  </a:t>
                      </a:r>
                      <a:r>
                        <a:rPr lang="es-ES" b="1" dirty="0" err="1"/>
                        <a:t>drinks</a:t>
                      </a:r>
                      <a:r>
                        <a:rPr lang="es-ES" b="1" dirty="0"/>
                        <a:t> are </a:t>
                      </a:r>
                      <a:r>
                        <a:rPr lang="es-ES" b="1" dirty="0" err="1"/>
                        <a:t>included</a:t>
                      </a:r>
                      <a:r>
                        <a:rPr lang="es-ES" b="1" dirty="0"/>
                        <a:t> </a:t>
                      </a:r>
                      <a:r>
                        <a:rPr lang="es-ES" b="1" u="sng" dirty="0" err="1"/>
                        <a:t>all</a:t>
                      </a:r>
                      <a:r>
                        <a:rPr lang="es-ES" b="1" u="sng" dirty="0"/>
                        <a:t> the time</a:t>
                      </a:r>
                      <a:r>
                        <a:rPr lang="es-ES" b="1" dirty="0"/>
                        <a:t>.</a:t>
                      </a:r>
                    </a:p>
                    <a:p>
                      <a:pPr lvl="0" algn="ctr"/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es-ES" b="1" dirty="0"/>
                        <a:t>Hotel**** 6 </a:t>
                      </a:r>
                      <a:r>
                        <a:rPr lang="es-ES" b="1" dirty="0" err="1"/>
                        <a:t>nights</a:t>
                      </a:r>
                      <a:r>
                        <a:rPr lang="es-ES" b="1" dirty="0"/>
                        <a:t> </a:t>
                      </a:r>
                      <a:r>
                        <a:rPr lang="es-ES" b="1" dirty="0" err="1"/>
                        <a:t>included</a:t>
                      </a:r>
                      <a:r>
                        <a:rPr lang="es-ES" b="1" dirty="0"/>
                        <a:t> </a:t>
                      </a:r>
                      <a:r>
                        <a:rPr lang="es-ES" b="1" dirty="0" err="1"/>
                        <a:t>with</a:t>
                      </a:r>
                      <a:r>
                        <a:rPr lang="es-ES" b="1" dirty="0"/>
                        <a:t>:              </a:t>
                      </a:r>
                    </a:p>
                    <a:p>
                      <a:pPr lvl="0" algn="l"/>
                      <a:r>
                        <a:rPr lang="es-ES" b="1" dirty="0"/>
                        <a:t>- </a:t>
                      </a:r>
                      <a:r>
                        <a:rPr lang="es-ES" b="1" dirty="0" err="1"/>
                        <a:t>Breakfast</a:t>
                      </a:r>
                      <a:r>
                        <a:rPr lang="es-ES" b="1" dirty="0"/>
                        <a:t> </a:t>
                      </a:r>
                    </a:p>
                    <a:p>
                      <a:pPr lvl="0" algn="l"/>
                      <a:r>
                        <a:rPr lang="es-ES" b="1" dirty="0"/>
                        <a:t>- Lunch</a:t>
                      </a:r>
                    </a:p>
                    <a:p>
                      <a:pPr marL="0" lvl="0" indent="0" algn="l">
                        <a:buSzPct val="100000"/>
                        <a:buNone/>
                      </a:pPr>
                      <a:r>
                        <a:rPr lang="es-ES" b="1" dirty="0"/>
                        <a:t>- </a:t>
                      </a:r>
                      <a:r>
                        <a:rPr lang="es-ES" b="1" dirty="0" err="1"/>
                        <a:t>Dinner</a:t>
                      </a:r>
                      <a:r>
                        <a:rPr lang="es-ES" b="1" dirty="0"/>
                        <a:t> </a:t>
                      </a:r>
                    </a:p>
                    <a:p>
                      <a:pPr marL="0" lvl="0" indent="0" algn="l">
                        <a:buSzPct val="100000"/>
                        <a:buNone/>
                      </a:pPr>
                      <a:r>
                        <a:rPr lang="es-ES" b="1" dirty="0"/>
                        <a:t>- </a:t>
                      </a:r>
                      <a:r>
                        <a:rPr lang="es-ES" b="1" dirty="0" err="1"/>
                        <a:t>All</a:t>
                      </a:r>
                      <a:r>
                        <a:rPr lang="es-ES" b="1" dirty="0"/>
                        <a:t> </a:t>
                      </a:r>
                      <a:r>
                        <a:rPr lang="es-ES" b="1" dirty="0" err="1"/>
                        <a:t>drinks</a:t>
                      </a:r>
                      <a:r>
                        <a:rPr lang="es-ES" b="1" dirty="0"/>
                        <a:t> </a:t>
                      </a:r>
                      <a:r>
                        <a:rPr lang="es-ES" b="1" dirty="0" err="1"/>
                        <a:t>during</a:t>
                      </a:r>
                      <a:r>
                        <a:rPr lang="es-ES" b="1" dirty="0"/>
                        <a:t> Breakfast,  Lunch and </a:t>
                      </a:r>
                      <a:r>
                        <a:rPr lang="es-ES" b="1" dirty="0" err="1"/>
                        <a:t>Dinner</a:t>
                      </a:r>
                      <a:r>
                        <a:rPr lang="es-ES" b="1" dirty="0"/>
                        <a:t>.</a:t>
                      </a:r>
                    </a:p>
                    <a:p>
                      <a:pPr marL="0" lvl="0" indent="0" algn="l">
                        <a:buSzPct val="100000"/>
                        <a:buNone/>
                      </a:pPr>
                      <a:r>
                        <a:rPr lang="es-ES" b="1" dirty="0"/>
                        <a:t>- FERRY </a:t>
                      </a:r>
                      <a:r>
                        <a:rPr lang="es-ES" b="1" dirty="0" err="1"/>
                        <a:t>There</a:t>
                      </a:r>
                      <a:r>
                        <a:rPr lang="es-ES" b="1" dirty="0"/>
                        <a:t> and back </a:t>
                      </a:r>
                      <a:r>
                        <a:rPr lang="es-ES" b="1" dirty="0" err="1"/>
                        <a:t>included</a:t>
                      </a:r>
                      <a:endParaRPr lang="es-E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844507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BB6E139-460A-4BB3-A528-BF7F021DDC3A}"/>
              </a:ext>
            </a:extLst>
          </p:cNvPr>
          <p:cNvSpPr txBox="1"/>
          <p:nvPr/>
        </p:nvSpPr>
        <p:spPr>
          <a:xfrm>
            <a:off x="626467" y="557939"/>
            <a:ext cx="8787477" cy="1015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40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OPPORTUNITY</a:t>
            </a:r>
            <a:r>
              <a:rPr lang="es-ES" sz="4000" dirty="0">
                <a:solidFill>
                  <a:srgbClr val="000000"/>
                </a:solidFill>
                <a:latin typeface="Calibri"/>
              </a:rPr>
              <a:t>:  </a:t>
            </a:r>
            <a:r>
              <a:rPr lang="es-ES" sz="3600" dirty="0">
                <a:solidFill>
                  <a:srgbClr val="000000"/>
                </a:solidFill>
                <a:latin typeface="Calibri"/>
              </a:rPr>
              <a:t>VALUE</a:t>
            </a:r>
            <a:r>
              <a:rPr lang="es-ES" sz="4000" dirty="0">
                <a:solidFill>
                  <a:srgbClr val="000000"/>
                </a:solidFill>
                <a:latin typeface="Calibri"/>
              </a:rPr>
              <a:t> </a:t>
            </a:r>
            <a:r>
              <a:rPr lang="es-ES" sz="32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RETURN TO THE PILOTS </a:t>
            </a:r>
            <a:r>
              <a:rPr lang="es-ES" sz="20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(….and </a:t>
            </a:r>
            <a:r>
              <a:rPr lang="es-ES" sz="20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future</a:t>
            </a:r>
            <a:r>
              <a:rPr lang="es-ES" sz="20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20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organisers</a:t>
            </a:r>
            <a:r>
              <a:rPr lang="es-ES" sz="20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)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736F105-7682-43F2-9414-C454DA3A25C7}"/>
              </a:ext>
            </a:extLst>
          </p:cNvPr>
          <p:cNvSpPr txBox="1"/>
          <p:nvPr/>
        </p:nvSpPr>
        <p:spPr>
          <a:xfrm>
            <a:off x="626467" y="2671841"/>
            <a:ext cx="8346894" cy="341632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arenR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Many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pilots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put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information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on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social media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for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free.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On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this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occasion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0" cap="none" spc="0" baseline="0" dirty="0" err="1">
                <a:solidFill>
                  <a:srgbClr val="000000"/>
                </a:solidFill>
                <a:uFillTx/>
                <a:latin typeface="Calibri"/>
              </a:rPr>
              <a:t>w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e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0" cap="none" spc="0" baseline="0" dirty="0" err="1">
                <a:solidFill>
                  <a:srgbClr val="000000"/>
                </a:solidFill>
                <a:uFillTx/>
                <a:latin typeface="Calibri"/>
              </a:rPr>
              <a:t>w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ill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give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them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a personal </a:t>
            </a:r>
            <a:r>
              <a:rPr lang="es-ES" sz="2400" b="1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LINK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to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be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able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to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earn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money</a:t>
            </a:r>
            <a:r>
              <a:rPr lang="es-ES" sz="1800" b="0" i="0" u="none" strike="noStrike" kern="0" cap="none" spc="0" baseline="0" dirty="0">
                <a:solidFill>
                  <a:srgbClr val="000000"/>
                </a:solidFill>
                <a:uFillTx/>
                <a:latin typeface="Calibri"/>
              </a:rPr>
              <a:t>,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if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they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convince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people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to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visit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Mallorca </a:t>
            </a:r>
            <a:r>
              <a:rPr lang="es-ES" sz="1800" b="0" i="0" u="none" strike="noStrike" kern="0" cap="none" spc="0" baseline="0" dirty="0">
                <a:solidFill>
                  <a:srgbClr val="000000"/>
                </a:solidFill>
                <a:uFillTx/>
                <a:latin typeface="Calibri"/>
              </a:rPr>
              <a:t>. 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They </a:t>
            </a:r>
            <a:r>
              <a:rPr lang="es-ES" sz="1800" b="0" i="0" u="none" strike="noStrike" kern="0" cap="none" spc="0" baseline="0" dirty="0" err="1">
                <a:solidFill>
                  <a:srgbClr val="000000"/>
                </a:solidFill>
                <a:uFillTx/>
                <a:latin typeface="Calibri"/>
              </a:rPr>
              <a:t>w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ill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get</a:t>
            </a:r>
            <a:r>
              <a:rPr lang="es-ES" sz="1800" b="1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2400" b="1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5%</a:t>
            </a:r>
            <a:r>
              <a:rPr lang="es-ES" sz="24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2400" b="1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-10% </a:t>
            </a:r>
            <a:r>
              <a:rPr lang="es-ES" sz="2400" b="1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from</a:t>
            </a:r>
            <a:r>
              <a:rPr lang="es-ES" sz="2400" b="1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the </a:t>
            </a:r>
            <a:r>
              <a:rPr lang="es-ES" sz="2400" b="1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hotels</a:t>
            </a:r>
            <a:r>
              <a:rPr lang="es-ES" sz="2400" b="1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booked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during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this time.</a:t>
            </a:r>
            <a:endParaRPr lang="es-ES" sz="1800" b="1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arenR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2400" b="1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CLIPPING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:  We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will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pay to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all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the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pilots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,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who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send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us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within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28 days of th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e end of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the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event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the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following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with a máximum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amount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of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: 200€ depending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of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the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Clipping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(TV, </a:t>
            </a:r>
            <a:r>
              <a:rPr lang="es-ES" sz="1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Press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, Social Media…..)</a:t>
            </a: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arenR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dirty="0">
              <a:solidFill>
                <a:srgbClr val="000000"/>
              </a:solidFill>
              <a:latin typeface="Calibri"/>
            </a:endParaRPr>
          </a:p>
          <a:p>
            <a:pPr marR="0" lvl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b="1" dirty="0">
                <a:solidFill>
                  <a:srgbClr val="000000"/>
                </a:solidFill>
                <a:latin typeface="Calibri"/>
              </a:rPr>
              <a:t>OUR TARGET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: </a:t>
            </a:r>
          </a:p>
          <a:p>
            <a:pPr marR="0" lvl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dirty="0">
                <a:solidFill>
                  <a:srgbClr val="000000"/>
                </a:solidFill>
                <a:latin typeface="Calibri"/>
              </a:rPr>
              <a:t>We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aim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 that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pilots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moving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their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self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 a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little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 bit and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pushing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points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 1 and 2, are able to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get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 an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Entry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 fee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between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 0€ and 200€ ONLY or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even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earn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 </a:t>
            </a:r>
            <a:r>
              <a:rPr lang="es-ES" dirty="0" err="1">
                <a:solidFill>
                  <a:srgbClr val="000000"/>
                </a:solidFill>
                <a:latin typeface="Calibri"/>
              </a:rPr>
              <a:t>money</a:t>
            </a:r>
            <a:r>
              <a:rPr lang="es-ES" dirty="0">
                <a:solidFill>
                  <a:srgbClr val="000000"/>
                </a:solidFill>
                <a:latin typeface="Calibri"/>
              </a:rPr>
              <a:t> with this.</a:t>
            </a:r>
            <a:endParaRPr lang="es-ES" sz="18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lphaUcParenR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C61201-6E9F-4FE8-A481-86E6DA080C2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s-ES" dirty="0">
                <a:latin typeface="Calibri"/>
              </a:rPr>
              <a:t>VALUE RETURN TO THE PILOTS (1)</a:t>
            </a:r>
            <a:br>
              <a:rPr lang="es-ES" dirty="0">
                <a:latin typeface="Calibri"/>
              </a:rPr>
            </a:br>
            <a:r>
              <a:rPr lang="es-ES" dirty="0"/>
              <a:t>Booking.mallorcaballoons.com</a:t>
            </a:r>
            <a:br>
              <a:rPr lang="es-ES" dirty="0"/>
            </a:br>
            <a:r>
              <a:rPr lang="en-US" sz="1600" dirty="0"/>
              <a:t>They will receive their own link from us and can publish it on all social networks or on their daily passengers or friends.</a:t>
            </a:r>
            <a:endParaRPr lang="es-ES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B272F95-F76E-A3A3-6BFE-D4FD82653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6009"/>
            <a:ext cx="10080625" cy="489234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31DA62-50BA-94AA-ABB0-813C79E71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8" y="301322"/>
            <a:ext cx="9071643" cy="784669"/>
          </a:xfrm>
        </p:spPr>
        <p:txBody>
          <a:bodyPr/>
          <a:lstStyle/>
          <a:p>
            <a:r>
              <a:rPr lang="es-ES" sz="4000" dirty="0"/>
              <a:t>Aprox. </a:t>
            </a:r>
            <a:r>
              <a:rPr lang="es-ES" sz="3200" dirty="0" err="1"/>
              <a:t>Value</a:t>
            </a:r>
            <a:r>
              <a:rPr lang="es-ES" sz="3200" dirty="0"/>
              <a:t> </a:t>
            </a:r>
            <a:r>
              <a:rPr lang="es-ES" sz="3200" dirty="0" err="1"/>
              <a:t>for</a:t>
            </a:r>
            <a:r>
              <a:rPr lang="es-ES" sz="3200" dirty="0"/>
              <a:t> </a:t>
            </a:r>
            <a:r>
              <a:rPr lang="es-ES" sz="3200" dirty="0" err="1"/>
              <a:t>Cliping</a:t>
            </a:r>
            <a:r>
              <a:rPr lang="es-ES" sz="3200" dirty="0"/>
              <a:t> and </a:t>
            </a:r>
            <a:r>
              <a:rPr lang="es-ES" sz="3200" dirty="0" err="1"/>
              <a:t>Hotels</a:t>
            </a:r>
            <a:r>
              <a:rPr lang="es-ES" sz="3200" dirty="0"/>
              <a:t> </a:t>
            </a:r>
            <a:r>
              <a:rPr lang="es-ES" sz="3200" dirty="0" err="1"/>
              <a:t>for</a:t>
            </a:r>
            <a:r>
              <a:rPr lang="es-ES" sz="3200" dirty="0"/>
              <a:t> the </a:t>
            </a:r>
            <a:r>
              <a:rPr lang="es-ES" sz="3200" dirty="0" err="1"/>
              <a:t>pilots</a:t>
            </a:r>
            <a:r>
              <a:rPr lang="es-ES" sz="3200" dirty="0"/>
              <a:t>.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45A72521-0469-F84A-A0A9-9830EB5D2C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741784"/>
              </p:ext>
            </p:extLst>
          </p:nvPr>
        </p:nvGraphicFramePr>
        <p:xfrm>
          <a:off x="1680104" y="1263474"/>
          <a:ext cx="6720416" cy="1786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104">
                  <a:extLst>
                    <a:ext uri="{9D8B030D-6E8A-4147-A177-3AD203B41FA5}">
                      <a16:colId xmlns:a16="http://schemas.microsoft.com/office/drawing/2014/main" val="3478569787"/>
                    </a:ext>
                  </a:extLst>
                </a:gridCol>
                <a:gridCol w="1680104">
                  <a:extLst>
                    <a:ext uri="{9D8B030D-6E8A-4147-A177-3AD203B41FA5}">
                      <a16:colId xmlns:a16="http://schemas.microsoft.com/office/drawing/2014/main" val="1202459390"/>
                    </a:ext>
                  </a:extLst>
                </a:gridCol>
                <a:gridCol w="1680104">
                  <a:extLst>
                    <a:ext uri="{9D8B030D-6E8A-4147-A177-3AD203B41FA5}">
                      <a16:colId xmlns:a16="http://schemas.microsoft.com/office/drawing/2014/main" val="59498326"/>
                    </a:ext>
                  </a:extLst>
                </a:gridCol>
                <a:gridCol w="1680104">
                  <a:extLst>
                    <a:ext uri="{9D8B030D-6E8A-4147-A177-3AD203B41FA5}">
                      <a16:colId xmlns:a16="http://schemas.microsoft.com/office/drawing/2014/main" val="35432665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CLIPPING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Not very active Pilot (</a:t>
                      </a:r>
                      <a:r>
                        <a:rPr lang="es-ES" dirty="0" err="1"/>
                        <a:t>only</a:t>
                      </a:r>
                      <a:r>
                        <a:rPr lang="es-ES" dirty="0"/>
                        <a:t> social Medias)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err="1"/>
                        <a:t>Activ</a:t>
                      </a:r>
                      <a:r>
                        <a:rPr lang="es-ES" dirty="0"/>
                        <a:t> Pilot (social Medias + </a:t>
                      </a:r>
                      <a:r>
                        <a:rPr lang="es-ES" dirty="0" err="1"/>
                        <a:t>Newspaper</a:t>
                      </a:r>
                      <a:r>
                        <a:rPr lang="es-E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Very </a:t>
                      </a:r>
                      <a:r>
                        <a:rPr lang="es-ES" dirty="0" err="1"/>
                        <a:t>activ</a:t>
                      </a:r>
                      <a:r>
                        <a:rPr lang="es-ES" dirty="0"/>
                        <a:t> Pilot (social Medias + </a:t>
                      </a:r>
                      <a:r>
                        <a:rPr lang="es-ES" dirty="0" err="1"/>
                        <a:t>Newspaper</a:t>
                      </a:r>
                      <a:r>
                        <a:rPr lang="es-ES" dirty="0"/>
                        <a:t> + local TV)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9991173"/>
                  </a:ext>
                </a:extLst>
              </a:tr>
              <a:tr h="597712">
                <a:tc>
                  <a:txBody>
                    <a:bodyPr/>
                    <a:lstStyle/>
                    <a:p>
                      <a:r>
                        <a:rPr lang="es-ES" dirty="0" err="1"/>
                        <a:t>Average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20€-100€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100€-150€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150€-200€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6707958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B67CB83F-78A6-1348-1D91-1580A9A037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97894"/>
              </p:ext>
            </p:extLst>
          </p:nvPr>
        </p:nvGraphicFramePr>
        <p:xfrm>
          <a:off x="1705723" y="3246756"/>
          <a:ext cx="672041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0138">
                  <a:extLst>
                    <a:ext uri="{9D8B030D-6E8A-4147-A177-3AD203B41FA5}">
                      <a16:colId xmlns:a16="http://schemas.microsoft.com/office/drawing/2014/main" val="1027958493"/>
                    </a:ext>
                  </a:extLst>
                </a:gridCol>
                <a:gridCol w="2240138">
                  <a:extLst>
                    <a:ext uri="{9D8B030D-6E8A-4147-A177-3AD203B41FA5}">
                      <a16:colId xmlns:a16="http://schemas.microsoft.com/office/drawing/2014/main" val="1610768880"/>
                    </a:ext>
                  </a:extLst>
                </a:gridCol>
                <a:gridCol w="2240138">
                  <a:extLst>
                    <a:ext uri="{9D8B030D-6E8A-4147-A177-3AD203B41FA5}">
                      <a16:colId xmlns:a16="http://schemas.microsoft.com/office/drawing/2014/main" val="9697638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HOTELS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err="1"/>
                        <a:t>Only</a:t>
                      </a:r>
                      <a:r>
                        <a:rPr lang="es-ES" dirty="0"/>
                        <a:t> Hotel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Hotel + Ballon ride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2064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1 </a:t>
                      </a:r>
                      <a:r>
                        <a:rPr lang="es-ES" dirty="0" err="1"/>
                        <a:t>Room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54€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dirty="0"/>
                        <a:t>134€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7087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3 </a:t>
                      </a:r>
                      <a:r>
                        <a:rPr lang="es-ES" dirty="0" err="1"/>
                        <a:t>Rooms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162€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dirty="0"/>
                        <a:t>402€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8832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5 </a:t>
                      </a:r>
                      <a:r>
                        <a:rPr lang="es-ES" dirty="0" err="1"/>
                        <a:t>Rooms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270€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dirty="0"/>
                        <a:t>670€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5212482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9331825A-413D-7552-1497-5206C8FF4879}"/>
              </a:ext>
            </a:extLst>
          </p:cNvPr>
          <p:cNvSpPr txBox="1"/>
          <p:nvPr/>
        </p:nvSpPr>
        <p:spPr>
          <a:xfrm>
            <a:off x="1666555" y="4926966"/>
            <a:ext cx="725089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Average: </a:t>
            </a:r>
          </a:p>
          <a:p>
            <a:r>
              <a:rPr lang="en-US" dirty="0"/>
              <a:t> - A less active pilot could get between €20 and €154 in reimbursement.</a:t>
            </a:r>
          </a:p>
          <a:p>
            <a:r>
              <a:rPr lang="en-US" dirty="0"/>
              <a:t> - An active pilot could get between €100 and €652. </a:t>
            </a:r>
          </a:p>
          <a:p>
            <a:r>
              <a:rPr lang="en-US" dirty="0"/>
              <a:t> - A very active pilot could get €870.</a:t>
            </a:r>
          </a:p>
          <a:p>
            <a:endParaRPr lang="en-US" dirty="0"/>
          </a:p>
          <a:p>
            <a:r>
              <a:rPr lang="en-US" dirty="0"/>
              <a:t>Only the pilot decides whether to offer everything or just a portion.</a:t>
            </a:r>
          </a:p>
          <a:p>
            <a:endParaRPr lang="en-US" dirty="0"/>
          </a:p>
          <a:p>
            <a:r>
              <a:rPr lang="en-US" dirty="0"/>
              <a:t>The idea isn't to pay the hotels, but rather to have the hotels pay us.</a:t>
            </a:r>
          </a:p>
          <a:p>
            <a:r>
              <a:rPr lang="en-US" dirty="0"/>
              <a:t>The idea isn't to post on social media for free, but to make money doing so.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092193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293F96-2ED9-47E5-BE4E-8712307EB514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s-ES"/>
              <a:t>New ideas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6C0AEEB-64DF-4F55-AC00-D933D0557365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03998" y="1563477"/>
            <a:ext cx="9071643" cy="5220693"/>
          </a:xfrm>
        </p:spPr>
        <p:txBody>
          <a:bodyPr/>
          <a:lstStyle/>
          <a:p>
            <a:pPr marL="457200" lvl="0" indent="-457200">
              <a:buSzPct val="100000"/>
              <a:buChar char="-"/>
            </a:pPr>
            <a:r>
              <a:rPr lang="es-ES" b="1" dirty="0"/>
              <a:t>Hotel </a:t>
            </a:r>
            <a:r>
              <a:rPr lang="es-ES" b="1" dirty="0" err="1"/>
              <a:t>Package</a:t>
            </a:r>
            <a:r>
              <a:rPr lang="es-ES" b="1" dirty="0"/>
              <a:t> </a:t>
            </a:r>
            <a:r>
              <a:rPr lang="es-ES" dirty="0"/>
              <a:t>concept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supporters</a:t>
            </a:r>
            <a:r>
              <a:rPr lang="es-ES" dirty="0"/>
              <a:t>.</a:t>
            </a:r>
          </a:p>
          <a:p>
            <a:pPr marL="457200" lvl="0" indent="-457200">
              <a:buSzPct val="100000"/>
              <a:buChar char="-"/>
            </a:pPr>
            <a:r>
              <a:rPr lang="es-ES" dirty="0"/>
              <a:t>Gold, </a:t>
            </a:r>
            <a:r>
              <a:rPr lang="es-ES" dirty="0" err="1"/>
              <a:t>Silver</a:t>
            </a:r>
            <a:r>
              <a:rPr lang="es-ES" dirty="0"/>
              <a:t> and </a:t>
            </a:r>
            <a:r>
              <a:rPr lang="es-ES" dirty="0" err="1"/>
              <a:t>Bronze</a:t>
            </a:r>
            <a:r>
              <a:rPr lang="es-ES" dirty="0"/>
              <a:t> </a:t>
            </a:r>
            <a:r>
              <a:rPr lang="es-ES" b="1" dirty="0" err="1"/>
              <a:t>markers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leaders</a:t>
            </a:r>
            <a:endParaRPr lang="es-ES" dirty="0"/>
          </a:p>
          <a:p>
            <a:pPr marL="457200" lvl="0" indent="-457200">
              <a:buSzPct val="100000"/>
              <a:buChar char="-"/>
            </a:pPr>
            <a:r>
              <a:rPr lang="es-ES" dirty="0"/>
              <a:t>Test </a:t>
            </a:r>
            <a:r>
              <a:rPr lang="es-ES" b="1" dirty="0"/>
              <a:t>Pre-</a:t>
            </a:r>
            <a:r>
              <a:rPr lang="es-ES" b="1" dirty="0" err="1"/>
              <a:t>event</a:t>
            </a:r>
            <a:r>
              <a:rPr lang="es-ES" dirty="0"/>
              <a:t> </a:t>
            </a:r>
            <a:r>
              <a:rPr lang="es-ES" dirty="0" err="1"/>
              <a:t>before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Championship</a:t>
            </a:r>
            <a:r>
              <a:rPr lang="es-ES" dirty="0"/>
              <a:t>, </a:t>
            </a:r>
            <a:r>
              <a:rPr lang="es-ES" dirty="0" err="1"/>
              <a:t>may</a:t>
            </a:r>
            <a:r>
              <a:rPr lang="es-ES" dirty="0"/>
              <a:t> </a:t>
            </a:r>
            <a:r>
              <a:rPr lang="es-ES" dirty="0" err="1"/>
              <a:t>save</a:t>
            </a:r>
            <a:r>
              <a:rPr lang="es-ES" dirty="0"/>
              <a:t> </a:t>
            </a:r>
            <a:r>
              <a:rPr lang="es-ES" dirty="0" err="1"/>
              <a:t>some</a:t>
            </a:r>
            <a:r>
              <a:rPr lang="es-ES" dirty="0"/>
              <a:t> </a:t>
            </a:r>
            <a:r>
              <a:rPr lang="es-ES" dirty="0" err="1"/>
              <a:t>costs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participants</a:t>
            </a:r>
            <a:r>
              <a:rPr lang="es-ES" dirty="0"/>
              <a:t> and </a:t>
            </a:r>
            <a:r>
              <a:rPr lang="es-ES" dirty="0" err="1"/>
              <a:t>increase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quality</a:t>
            </a:r>
            <a:r>
              <a:rPr lang="es-ES" dirty="0"/>
              <a:t> of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competition</a:t>
            </a:r>
            <a:r>
              <a:rPr lang="es-ES" dirty="0"/>
              <a:t>.</a:t>
            </a:r>
          </a:p>
          <a:p>
            <a:pPr marL="457200" lvl="0" indent="-457200">
              <a:buSzPct val="100000"/>
              <a:buChar char="-"/>
            </a:pPr>
            <a:r>
              <a:rPr lang="es-ES" b="1" dirty="0"/>
              <a:t>Service &amp; Flexibility</a:t>
            </a:r>
            <a:r>
              <a:rPr lang="es-ES" dirty="0"/>
              <a:t>: </a:t>
            </a:r>
            <a:r>
              <a:rPr lang="es-ES" dirty="0" err="1"/>
              <a:t>Arrangement</a:t>
            </a:r>
            <a:r>
              <a:rPr lang="es-ES" dirty="0"/>
              <a:t> of hotel, </a:t>
            </a:r>
            <a:r>
              <a:rPr lang="es-ES" dirty="0" err="1"/>
              <a:t>ferries</a:t>
            </a:r>
            <a:r>
              <a:rPr lang="es-ES" dirty="0"/>
              <a:t>, </a:t>
            </a:r>
            <a:r>
              <a:rPr lang="es-ES" dirty="0" err="1"/>
              <a:t>vans</a:t>
            </a:r>
            <a:r>
              <a:rPr lang="es-ES" dirty="0"/>
              <a:t>, visas and </a:t>
            </a:r>
            <a:r>
              <a:rPr lang="es-ES" dirty="0" err="1"/>
              <a:t>communication</a:t>
            </a:r>
            <a:r>
              <a:rPr lang="es-ES" dirty="0"/>
              <a:t> with </a:t>
            </a:r>
            <a:r>
              <a:rPr lang="es-ES" dirty="0" err="1"/>
              <a:t>pilots</a:t>
            </a:r>
            <a:r>
              <a:rPr lang="es-ES" dirty="0"/>
              <a:t> </a:t>
            </a:r>
            <a:r>
              <a:rPr lang="es-ES" dirty="0" err="1"/>
              <a:t>quickly</a:t>
            </a:r>
            <a:r>
              <a:rPr lang="es-ES" dirty="0"/>
              <a:t> and in an </a:t>
            </a:r>
            <a:r>
              <a:rPr lang="es-ES" dirty="0" err="1"/>
              <a:t>absolutely</a:t>
            </a:r>
            <a:r>
              <a:rPr lang="es-ES" dirty="0"/>
              <a:t> </a:t>
            </a:r>
            <a:r>
              <a:rPr lang="es-ES" dirty="0" err="1"/>
              <a:t>transparent</a:t>
            </a:r>
            <a:r>
              <a:rPr lang="es-ES" dirty="0"/>
              <a:t> </a:t>
            </a:r>
            <a:r>
              <a:rPr lang="es-ES" dirty="0" err="1"/>
              <a:t>way</a:t>
            </a:r>
            <a:r>
              <a:rPr lang="es-ES" dirty="0"/>
              <a:t>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B20A03-E62E-4915-82BC-3F38389A444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x-none" dirty="0"/>
              <a:t>Pre-event?</a:t>
            </a:r>
            <a:r>
              <a:rPr lang="es-ES" dirty="0"/>
              <a:t>  Yes, but in 2027 </a:t>
            </a:r>
            <a:br>
              <a:rPr lang="es-ES" dirty="0"/>
            </a:br>
            <a:r>
              <a:rPr lang="es-ES" sz="2000" dirty="0"/>
              <a:t>(and probably also in 2026)</a:t>
            </a:r>
            <a:endParaRPr lang="x-none" sz="2000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3BD92B7-6363-4AA7-A798-C0647356A47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03998" y="1769043"/>
            <a:ext cx="9071643" cy="5081211"/>
          </a:xfrm>
        </p:spPr>
        <p:txBody>
          <a:bodyPr/>
          <a:lstStyle/>
          <a:p>
            <a:pPr lvl="0">
              <a:buSzPct val="45000"/>
              <a:buFont typeface="StarSymbol"/>
              <a:buChar char="●"/>
            </a:pPr>
            <a:r>
              <a:rPr lang="x-none" sz="2400" dirty="0"/>
              <a:t>We </a:t>
            </a:r>
            <a:r>
              <a:rPr lang="es-ES" sz="2400" dirty="0" err="1"/>
              <a:t>will</a:t>
            </a:r>
            <a:r>
              <a:rPr lang="es-ES" sz="2400" dirty="0"/>
              <a:t> </a:t>
            </a:r>
            <a:r>
              <a:rPr lang="es-ES" sz="2400" dirty="0" err="1"/>
              <a:t>have</a:t>
            </a:r>
            <a:r>
              <a:rPr lang="es-ES" sz="2400" dirty="0"/>
              <a:t> a pre-</a:t>
            </a:r>
            <a:r>
              <a:rPr lang="es-ES" sz="2400" dirty="0" err="1"/>
              <a:t>event</a:t>
            </a:r>
            <a:r>
              <a:rPr lang="x-none" sz="2400" dirty="0"/>
              <a:t>.</a:t>
            </a:r>
            <a:r>
              <a:rPr lang="es-ES" sz="2400" dirty="0"/>
              <a:t> </a:t>
            </a:r>
            <a:r>
              <a:rPr lang="es-ES" sz="2400" dirty="0" err="1"/>
              <a:t>It</a:t>
            </a:r>
            <a:r>
              <a:rPr lang="es-ES" sz="2400" dirty="0"/>
              <a:t> </a:t>
            </a:r>
            <a:r>
              <a:rPr lang="es-ES" sz="2400" dirty="0" err="1"/>
              <a:t>will</a:t>
            </a:r>
            <a:r>
              <a:rPr lang="es-ES" sz="2400" dirty="0"/>
              <a:t> </a:t>
            </a:r>
            <a:r>
              <a:rPr lang="es-ES" sz="2400" dirty="0" err="1"/>
              <a:t>not</a:t>
            </a:r>
            <a:r>
              <a:rPr lang="es-ES" sz="2400" dirty="0"/>
              <a:t> be a CIA </a:t>
            </a:r>
            <a:r>
              <a:rPr lang="es-ES" sz="2400" dirty="0" err="1"/>
              <a:t>event</a:t>
            </a:r>
            <a:r>
              <a:rPr lang="es-ES" sz="2400" dirty="0"/>
              <a:t>.</a:t>
            </a:r>
            <a:endParaRPr lang="x-none" sz="2400" dirty="0"/>
          </a:p>
          <a:p>
            <a:pPr lvl="0">
              <a:buSzPct val="45000"/>
              <a:buFont typeface="StarSymbol"/>
              <a:buChar char="●"/>
            </a:pPr>
            <a:r>
              <a:rPr lang="x-none" sz="2400" dirty="0"/>
              <a:t>Dates: </a:t>
            </a:r>
            <a:r>
              <a:rPr lang="es-ES" sz="2400" dirty="0"/>
              <a:t>8</a:t>
            </a:r>
            <a:r>
              <a:rPr lang="x-none" sz="2400" dirty="0"/>
              <a:t>th to </a:t>
            </a:r>
            <a:r>
              <a:rPr lang="es-ES" sz="2400" dirty="0"/>
              <a:t>10</a:t>
            </a:r>
            <a:r>
              <a:rPr lang="x-none" sz="2400" dirty="0"/>
              <a:t>th October 20</a:t>
            </a:r>
            <a:r>
              <a:rPr lang="es-ES" sz="2400" dirty="0"/>
              <a:t>27</a:t>
            </a:r>
            <a:r>
              <a:rPr lang="x-none" sz="2400" dirty="0"/>
              <a:t>.</a:t>
            </a:r>
          </a:p>
          <a:p>
            <a:pPr lvl="0">
              <a:buSzPct val="45000"/>
              <a:buFont typeface="StarSymbol"/>
              <a:buChar char="●"/>
            </a:pPr>
            <a:r>
              <a:rPr lang="x-none" sz="2400" dirty="0"/>
              <a:t>Same area </a:t>
            </a:r>
            <a:r>
              <a:rPr lang="en-GB" sz="2400" dirty="0"/>
              <a:t>as</a:t>
            </a:r>
            <a:r>
              <a:rPr lang="x-none" sz="2400" dirty="0"/>
              <a:t> in the </a:t>
            </a:r>
            <a:r>
              <a:rPr lang="es-ES" sz="2400" dirty="0" err="1"/>
              <a:t>Europeans</a:t>
            </a:r>
            <a:r>
              <a:rPr lang="x-none" sz="2400" dirty="0"/>
              <a:t> but only </a:t>
            </a:r>
            <a:r>
              <a:rPr lang="es-ES" sz="2400" dirty="0"/>
              <a:t>3</a:t>
            </a:r>
            <a:r>
              <a:rPr lang="x-none" sz="2400" dirty="0"/>
              <a:t> days</a:t>
            </a:r>
            <a:r>
              <a:rPr lang="es-ES" sz="2400" dirty="0"/>
              <a:t> versus 7 </a:t>
            </a:r>
            <a:r>
              <a:rPr lang="es-ES" sz="2400" dirty="0" err="1"/>
              <a:t>days</a:t>
            </a:r>
            <a:endParaRPr lang="x-none" sz="2400" dirty="0"/>
          </a:p>
          <a:p>
            <a:pPr lvl="0">
              <a:buSzPct val="45000"/>
              <a:buFont typeface="StarSymbol"/>
              <a:buChar char="●"/>
            </a:pPr>
            <a:r>
              <a:rPr lang="x-none" sz="2400" dirty="0"/>
              <a:t>Probably a Test Competition with easy tasks</a:t>
            </a:r>
            <a:r>
              <a:rPr lang="es-ES" sz="2400" dirty="0"/>
              <a:t>, </a:t>
            </a:r>
            <a:r>
              <a:rPr lang="es-ES" sz="2400" dirty="0" err="1"/>
              <a:t>with</a:t>
            </a:r>
            <a:r>
              <a:rPr lang="es-ES" sz="2400" dirty="0"/>
              <a:t> </a:t>
            </a:r>
            <a:r>
              <a:rPr lang="es-ES" sz="2400" dirty="0" err="1"/>
              <a:t>the</a:t>
            </a:r>
            <a:r>
              <a:rPr lang="es-ES" sz="2400" dirty="0"/>
              <a:t> target </a:t>
            </a:r>
            <a:r>
              <a:rPr lang="es-ES" sz="2400" dirty="0" err="1"/>
              <a:t>to</a:t>
            </a:r>
            <a:r>
              <a:rPr lang="es-ES" sz="2400" dirty="0"/>
              <a:t> test </a:t>
            </a:r>
            <a:r>
              <a:rPr lang="es-ES" sz="2400" dirty="0" err="1"/>
              <a:t>organisers</a:t>
            </a:r>
            <a:r>
              <a:rPr lang="es-ES" sz="2400" dirty="0"/>
              <a:t> and </a:t>
            </a:r>
            <a:r>
              <a:rPr lang="es-ES" sz="2400" dirty="0" err="1"/>
              <a:t>staff</a:t>
            </a:r>
            <a:r>
              <a:rPr lang="es-ES" sz="2400" dirty="0"/>
              <a:t>.</a:t>
            </a:r>
            <a:endParaRPr lang="x-none" sz="2400" dirty="0"/>
          </a:p>
          <a:p>
            <a:pPr lvl="0">
              <a:buSzPct val="45000"/>
              <a:buFont typeface="StarSymbol"/>
              <a:buChar char="●"/>
            </a:pPr>
            <a:r>
              <a:rPr lang="x-none" sz="2400" dirty="0"/>
              <a:t>Maxim</a:t>
            </a:r>
            <a:r>
              <a:rPr lang="en-GB" sz="2400" dirty="0"/>
              <a:t>um</a:t>
            </a:r>
            <a:r>
              <a:rPr lang="x-none" sz="2400" dirty="0"/>
              <a:t> 40 balloons (with some flexibility)</a:t>
            </a:r>
            <a:endParaRPr lang="es-ES" sz="2400" dirty="0"/>
          </a:p>
          <a:p>
            <a:pPr lvl="0">
              <a:buSzPct val="45000"/>
              <a:buFont typeface="StarSymbol"/>
              <a:buChar char="●"/>
            </a:pPr>
            <a:r>
              <a:rPr lang="es-ES" sz="2400" dirty="0"/>
              <a:t> At </a:t>
            </a:r>
            <a:r>
              <a:rPr lang="es-ES" sz="2400" dirty="0" err="1"/>
              <a:t>last</a:t>
            </a:r>
            <a:r>
              <a:rPr lang="es-ES" sz="2400" dirty="0"/>
              <a:t> </a:t>
            </a:r>
            <a:r>
              <a:rPr lang="es-ES" sz="2400" dirty="0" err="1"/>
              <a:t>Europeans</a:t>
            </a:r>
            <a:r>
              <a:rPr lang="es-ES" sz="2400" dirty="0"/>
              <a:t> 95% of </a:t>
            </a:r>
            <a:r>
              <a:rPr lang="es-ES" sz="2400" dirty="0" err="1"/>
              <a:t>the</a:t>
            </a:r>
            <a:r>
              <a:rPr lang="es-ES" sz="2400" dirty="0"/>
              <a:t> pre-</a:t>
            </a:r>
            <a:r>
              <a:rPr lang="es-ES" sz="2400" dirty="0" err="1"/>
              <a:t>europeans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pilots</a:t>
            </a:r>
            <a:r>
              <a:rPr lang="es-ES" sz="2400" dirty="0"/>
              <a:t> </a:t>
            </a:r>
            <a:r>
              <a:rPr lang="es-ES" sz="2400" dirty="0" err="1"/>
              <a:t>already</a:t>
            </a:r>
            <a:r>
              <a:rPr lang="es-ES" sz="2400" dirty="0"/>
              <a:t> </a:t>
            </a:r>
            <a:r>
              <a:rPr lang="es-ES" sz="2400" dirty="0" err="1"/>
              <a:t>registered</a:t>
            </a:r>
            <a:r>
              <a:rPr lang="es-ES" sz="2400" dirty="0"/>
              <a:t> </a:t>
            </a:r>
            <a:r>
              <a:rPr lang="es-ES" sz="2400" dirty="0" err="1"/>
              <a:t>for</a:t>
            </a:r>
            <a:r>
              <a:rPr lang="es-ES" sz="2400" dirty="0"/>
              <a:t> </a:t>
            </a:r>
            <a:r>
              <a:rPr lang="es-ES" sz="2400" dirty="0" err="1"/>
              <a:t>the</a:t>
            </a:r>
            <a:r>
              <a:rPr lang="es-ES" sz="2400" dirty="0"/>
              <a:t> </a:t>
            </a:r>
            <a:r>
              <a:rPr lang="es-ES" sz="2400" dirty="0" err="1"/>
              <a:t>Europeans</a:t>
            </a:r>
            <a:r>
              <a:rPr lang="es-ES" sz="2400" dirty="0"/>
              <a:t>, </a:t>
            </a:r>
            <a:r>
              <a:rPr lang="es-ES" sz="2400" dirty="0" err="1"/>
              <a:t>giving</a:t>
            </a:r>
            <a:r>
              <a:rPr lang="es-ES" sz="2400" dirty="0"/>
              <a:t> a </a:t>
            </a:r>
            <a:r>
              <a:rPr lang="es-ES" sz="2400" dirty="0" err="1"/>
              <a:t>high</a:t>
            </a:r>
            <a:r>
              <a:rPr lang="es-ES" sz="2400" dirty="0"/>
              <a:t> </a:t>
            </a:r>
            <a:r>
              <a:rPr lang="es-ES" sz="2400" dirty="0" err="1"/>
              <a:t>quality</a:t>
            </a:r>
            <a:r>
              <a:rPr lang="es-ES" sz="2400" dirty="0"/>
              <a:t> </a:t>
            </a:r>
            <a:r>
              <a:rPr lang="es-ES" sz="2400" dirty="0" err="1"/>
              <a:t>to</a:t>
            </a:r>
            <a:r>
              <a:rPr lang="es-ES" sz="2400" dirty="0"/>
              <a:t> </a:t>
            </a:r>
            <a:r>
              <a:rPr lang="es-ES" sz="2400" dirty="0" err="1"/>
              <a:t>the</a:t>
            </a:r>
            <a:r>
              <a:rPr lang="es-ES" sz="2400" dirty="0"/>
              <a:t> </a:t>
            </a:r>
            <a:r>
              <a:rPr lang="es-ES" sz="2400" dirty="0" err="1"/>
              <a:t>event</a:t>
            </a:r>
            <a:r>
              <a:rPr lang="es-ES" sz="2400" dirty="0"/>
              <a:t>. </a:t>
            </a:r>
          </a:p>
          <a:p>
            <a:pPr lvl="0">
              <a:buSzPct val="45000"/>
              <a:buFont typeface="StarSymbol"/>
              <a:buChar char="●"/>
            </a:pPr>
            <a:r>
              <a:rPr lang="es-ES" sz="2400" dirty="0"/>
              <a:t>We hope to </a:t>
            </a:r>
            <a:r>
              <a:rPr lang="es-ES" sz="2400" dirty="0" err="1"/>
              <a:t>aim</a:t>
            </a:r>
            <a:r>
              <a:rPr lang="es-ES" sz="2400" dirty="0"/>
              <a:t> </a:t>
            </a:r>
            <a:r>
              <a:rPr lang="es-ES" sz="2400" dirty="0" err="1"/>
              <a:t>for</a:t>
            </a:r>
            <a:r>
              <a:rPr lang="es-ES" sz="2400" dirty="0"/>
              <a:t> the </a:t>
            </a:r>
            <a:r>
              <a:rPr lang="es-ES" sz="2400" dirty="0" err="1"/>
              <a:t>same</a:t>
            </a:r>
            <a:r>
              <a:rPr lang="es-ES" sz="2400" dirty="0"/>
              <a:t> </a:t>
            </a:r>
            <a:r>
              <a:rPr lang="es-ES" sz="2400" dirty="0" err="1"/>
              <a:t>high</a:t>
            </a:r>
            <a:r>
              <a:rPr lang="es-ES" sz="2400" dirty="0"/>
              <a:t> </a:t>
            </a:r>
            <a:r>
              <a:rPr lang="es-ES" sz="2400" dirty="0" err="1"/>
              <a:t>level</a:t>
            </a:r>
            <a:r>
              <a:rPr lang="es-ES" sz="2400" dirty="0"/>
              <a:t> in 2027.</a:t>
            </a:r>
          </a:p>
          <a:p>
            <a:pPr lvl="0">
              <a:buSzPct val="45000"/>
              <a:buFont typeface="StarSymbol"/>
              <a:buChar char="●"/>
            </a:pPr>
            <a:r>
              <a:rPr lang="es-ES" sz="2400" dirty="0" err="1"/>
              <a:t>It</a:t>
            </a:r>
            <a:r>
              <a:rPr lang="es-ES" sz="2400" dirty="0"/>
              <a:t> </a:t>
            </a:r>
            <a:r>
              <a:rPr lang="es-ES" sz="2400" dirty="0" err="1"/>
              <a:t>helped</a:t>
            </a:r>
            <a:r>
              <a:rPr lang="es-ES" sz="2400" dirty="0"/>
              <a:t> a </a:t>
            </a:r>
            <a:r>
              <a:rPr lang="es-ES" sz="2400" dirty="0" err="1"/>
              <a:t>lot</a:t>
            </a:r>
            <a:r>
              <a:rPr lang="es-ES" sz="2400" dirty="0"/>
              <a:t> </a:t>
            </a:r>
            <a:r>
              <a:rPr lang="es-ES" sz="2400" dirty="0" err="1"/>
              <a:t>to</a:t>
            </a:r>
            <a:r>
              <a:rPr lang="es-ES" sz="2400" dirty="0"/>
              <a:t> </a:t>
            </a:r>
            <a:r>
              <a:rPr lang="es-ES" sz="2400" dirty="0" err="1"/>
              <a:t>have</a:t>
            </a:r>
            <a:r>
              <a:rPr lang="es-ES" sz="2400" dirty="0"/>
              <a:t> </a:t>
            </a:r>
            <a:r>
              <a:rPr lang="es-ES" sz="2400" dirty="0" err="1"/>
              <a:t>the</a:t>
            </a:r>
            <a:r>
              <a:rPr lang="es-ES" sz="2400" dirty="0"/>
              <a:t> time </a:t>
            </a:r>
            <a:r>
              <a:rPr lang="es-ES" sz="2400" dirty="0" err="1"/>
              <a:t>to</a:t>
            </a:r>
            <a:r>
              <a:rPr lang="es-ES" sz="2400" dirty="0"/>
              <a:t> </a:t>
            </a:r>
            <a:r>
              <a:rPr lang="es-ES" sz="2400" dirty="0" err="1"/>
              <a:t>resolve</a:t>
            </a:r>
            <a:r>
              <a:rPr lang="es-ES" sz="2400" dirty="0"/>
              <a:t> “real </a:t>
            </a:r>
            <a:r>
              <a:rPr lang="es-ES" sz="2400" dirty="0" err="1"/>
              <a:t>problems</a:t>
            </a:r>
            <a:r>
              <a:rPr lang="es-ES" sz="2400" dirty="0"/>
              <a:t>”</a:t>
            </a:r>
            <a:endParaRPr lang="x-none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F25401-452F-4098-AC58-CEAFAE08A65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es-ES" sz="2800" dirty="0"/>
              <a:t>People </a:t>
            </a:r>
            <a:r>
              <a:rPr lang="es-ES" sz="2800" dirty="0" err="1"/>
              <a:t>from</a:t>
            </a:r>
            <a:r>
              <a:rPr lang="es-ES" sz="2800" dirty="0"/>
              <a:t> </a:t>
            </a:r>
            <a:r>
              <a:rPr lang="x-none" sz="2800" dirty="0"/>
              <a:t>Mallorca</a:t>
            </a:r>
            <a:r>
              <a:rPr lang="es-ES" sz="2800" dirty="0"/>
              <a:t> </a:t>
            </a:r>
            <a:r>
              <a:rPr lang="es-ES" sz="2800" dirty="0" err="1"/>
              <a:t>will</a:t>
            </a:r>
            <a:r>
              <a:rPr lang="es-ES" sz="2800" dirty="0"/>
              <a:t> never forget the </a:t>
            </a:r>
            <a:r>
              <a:rPr lang="es-ES" sz="2800" dirty="0" err="1"/>
              <a:t>beauty</a:t>
            </a:r>
            <a:r>
              <a:rPr lang="es-ES" sz="2800" dirty="0"/>
              <a:t> of the  </a:t>
            </a:r>
            <a:r>
              <a:rPr lang="es-ES" sz="2800" dirty="0" err="1"/>
              <a:t>European</a:t>
            </a:r>
            <a:r>
              <a:rPr lang="es-ES" sz="2800" dirty="0"/>
              <a:t> </a:t>
            </a:r>
            <a:r>
              <a:rPr lang="es-ES" sz="2800" dirty="0" err="1"/>
              <a:t>Championships</a:t>
            </a:r>
            <a:r>
              <a:rPr lang="es-ES" sz="2800" dirty="0"/>
              <a:t> in 2019, but 2027 </a:t>
            </a:r>
            <a:r>
              <a:rPr lang="es-ES" sz="2800" dirty="0" err="1"/>
              <a:t>must</a:t>
            </a:r>
            <a:r>
              <a:rPr lang="es-ES" sz="2800" dirty="0"/>
              <a:t> be </a:t>
            </a:r>
            <a:r>
              <a:rPr lang="es-ES" sz="2800" dirty="0" err="1"/>
              <a:t>even</a:t>
            </a:r>
            <a:r>
              <a:rPr lang="es-ES" sz="2800" dirty="0"/>
              <a:t> better</a:t>
            </a:r>
            <a:endParaRPr lang="x-none" sz="2800" dirty="0"/>
          </a:p>
        </p:txBody>
      </p:sp>
      <p:pic>
        <p:nvPicPr>
          <p:cNvPr id="3" name="Imagen 4">
            <a:extLst>
              <a:ext uri="{FF2B5EF4-FFF2-40B4-BE49-F238E27FC236}">
                <a16:creationId xmlns:a16="http://schemas.microsoft.com/office/drawing/2014/main" id="{37532F2F-4899-409F-AA34-31F85B22E1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73478"/>
            <a:ext cx="4773478" cy="278619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Imagen 6">
            <a:extLst>
              <a:ext uri="{FF2B5EF4-FFF2-40B4-BE49-F238E27FC236}">
                <a16:creationId xmlns:a16="http://schemas.microsoft.com/office/drawing/2014/main" id="{E867CF5C-297B-4E82-911C-1AAD14B454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3034" y="1789224"/>
            <a:ext cx="5787594" cy="326045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Imagen 8">
            <a:extLst>
              <a:ext uri="{FF2B5EF4-FFF2-40B4-BE49-F238E27FC236}">
                <a16:creationId xmlns:a16="http://schemas.microsoft.com/office/drawing/2014/main" id="{2659388F-B820-4442-B470-DDC81B6A3B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8016" y="4895971"/>
            <a:ext cx="5632612" cy="266370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Imagen 10">
            <a:extLst>
              <a:ext uri="{FF2B5EF4-FFF2-40B4-BE49-F238E27FC236}">
                <a16:creationId xmlns:a16="http://schemas.microsoft.com/office/drawing/2014/main" id="{E8A63E57-5D62-4130-A095-C53939C08A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9" y="1804458"/>
            <a:ext cx="4773478" cy="3091513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2">
            <a:extLst>
              <a:ext uri="{FF2B5EF4-FFF2-40B4-BE49-F238E27FC236}">
                <a16:creationId xmlns:a16="http://schemas.microsoft.com/office/drawing/2014/main" id="{061438DB-329F-4785-91B7-278874F3FAF5}"/>
              </a:ext>
            </a:extLst>
          </p:cNvPr>
          <p:cNvSpPr txBox="1"/>
          <p:nvPr/>
        </p:nvSpPr>
        <p:spPr>
          <a:xfrm>
            <a:off x="0" y="697422"/>
            <a:ext cx="10080629" cy="67330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a) Communication </a:t>
            </a: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before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 </a:t>
            </a: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the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 </a:t>
            </a: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event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: EXCELENT = 75,44%  + GOOD= </a:t>
            </a:r>
            <a:r>
              <a:rPr lang="de-DE" sz="12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96,49%</a:t>
            </a:r>
            <a:endParaRPr lang="es-ES" sz="1200" b="0" i="0" u="none" strike="noStrike" kern="1200" cap="none" spc="0" baseline="0" dirty="0">
              <a:solidFill>
                <a:srgbClr val="000000"/>
              </a:solidFill>
              <a:uFillTx/>
              <a:latin typeface="Calibri" pitchFamily="34"/>
              <a:ea typeface="Calibri" pitchFamily="34"/>
              <a:cs typeface="Times New Roman" pitchFamily="18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b) </a:t>
            </a: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Accommodation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: EXCELENT = 94,12%  + GOOD = </a:t>
            </a:r>
            <a:r>
              <a:rPr lang="de-DE" sz="12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100%</a:t>
            </a:r>
            <a:endParaRPr lang="es-ES" sz="1200" b="0" i="0" u="none" strike="noStrike" kern="1200" cap="none" spc="0" baseline="0" dirty="0">
              <a:solidFill>
                <a:srgbClr val="000000"/>
              </a:solidFill>
              <a:uFillTx/>
              <a:latin typeface="Calibri" pitchFamily="34"/>
              <a:ea typeface="Calibri" pitchFamily="34"/>
              <a:cs typeface="Times New Roman" pitchFamily="18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c) </a:t>
            </a: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Meals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: EXCELENT = 94,12%  + GOOD = </a:t>
            </a:r>
            <a:r>
              <a:rPr lang="de-DE" sz="12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100%</a:t>
            </a:r>
            <a:endParaRPr lang="es-ES" sz="1200" b="0" i="0" u="none" strike="noStrike" kern="1200" cap="none" spc="0" baseline="0" dirty="0">
              <a:solidFill>
                <a:srgbClr val="000000"/>
              </a:solidFill>
              <a:uFillTx/>
              <a:latin typeface="Calibri" pitchFamily="34"/>
              <a:ea typeface="Calibri" pitchFamily="34"/>
              <a:cs typeface="Times New Roman" pitchFamily="18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d) Travel </a:t>
            </a: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to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 </a:t>
            </a: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and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 </a:t>
            </a: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from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: EXCELENT = 82,14%  + GOOD = </a:t>
            </a:r>
            <a:r>
              <a:rPr lang="de-DE" sz="12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98,21%</a:t>
            </a:r>
            <a:endParaRPr lang="es-ES" sz="1200" b="0" i="0" u="none" strike="noStrike" kern="1200" cap="none" spc="0" baseline="0" dirty="0">
              <a:solidFill>
                <a:srgbClr val="000000"/>
              </a:solidFill>
              <a:uFillTx/>
              <a:latin typeface="Calibri" pitchFamily="34"/>
              <a:ea typeface="Calibri" pitchFamily="34"/>
              <a:cs typeface="Times New Roman" pitchFamily="18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e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) </a:t>
            </a: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Cost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: EXCELENT = 35,73%  + GOOD =</a:t>
            </a:r>
            <a:r>
              <a:rPr lang="de-DE" sz="12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70,91%</a:t>
            </a:r>
            <a:endParaRPr lang="es-ES" sz="1200" b="1" i="0" u="none" strike="noStrike" kern="1200" cap="none" spc="0" baseline="0" dirty="0">
              <a:solidFill>
                <a:srgbClr val="000000"/>
              </a:solidFill>
              <a:uFillTx/>
              <a:latin typeface="Calibri" pitchFamily="34"/>
              <a:ea typeface="Calibri" pitchFamily="34"/>
              <a:cs typeface="Times New Roman" pitchFamily="18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f) Administration: EXCELENT = 89,13%  + GOOD = </a:t>
            </a:r>
            <a:r>
              <a:rPr lang="de-DE" sz="12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100%</a:t>
            </a:r>
            <a:endParaRPr lang="es-ES" sz="1200" b="1" i="0" u="none" strike="noStrike" kern="1200" cap="none" spc="0" baseline="0" dirty="0">
              <a:solidFill>
                <a:srgbClr val="000000"/>
              </a:solidFill>
              <a:uFillTx/>
              <a:latin typeface="Calibri" pitchFamily="34"/>
              <a:ea typeface="Calibri" pitchFamily="34"/>
              <a:cs typeface="Times New Roman" pitchFamily="18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g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) Event </a:t>
            </a: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Director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: EXCELENT = 77,80%  + GOOD = </a:t>
            </a:r>
            <a:r>
              <a:rPr lang="de-DE" sz="12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100%</a:t>
            </a:r>
            <a:endParaRPr lang="es-ES" sz="1200" b="1" i="0" u="none" strike="noStrike" kern="1200" cap="none" spc="0" baseline="0" dirty="0">
              <a:solidFill>
                <a:srgbClr val="000000"/>
              </a:solidFill>
              <a:uFillTx/>
              <a:latin typeface="Calibri" pitchFamily="34"/>
              <a:ea typeface="Calibri" pitchFamily="34"/>
              <a:cs typeface="Times New Roman" pitchFamily="18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h) </a:t>
            </a: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Debriefing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: EXCELENT = 93,02%  + GOOD = </a:t>
            </a:r>
            <a:r>
              <a:rPr lang="de-DE" sz="12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100%</a:t>
            </a:r>
            <a:endParaRPr lang="es-ES" sz="1200" b="1" i="0" u="none" strike="noStrike" kern="1200" cap="none" spc="0" baseline="0" dirty="0">
              <a:solidFill>
                <a:srgbClr val="000000"/>
              </a:solidFill>
              <a:uFillTx/>
              <a:latin typeface="Calibri" pitchFamily="34"/>
              <a:ea typeface="Calibri" pitchFamily="34"/>
              <a:cs typeface="Times New Roman" pitchFamily="18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i) Scoring: EXCELENT = 89,13%  + GOOD = </a:t>
            </a:r>
            <a:r>
              <a:rPr lang="de-DE" sz="12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95,65%</a:t>
            </a:r>
            <a:endParaRPr lang="es-ES" sz="1200" b="1" i="0" u="none" strike="noStrike" kern="1200" cap="none" spc="0" baseline="0" dirty="0">
              <a:solidFill>
                <a:srgbClr val="000000"/>
              </a:solidFill>
              <a:uFillTx/>
              <a:latin typeface="Calibri" pitchFamily="34"/>
              <a:ea typeface="Calibri" pitchFamily="34"/>
              <a:cs typeface="Times New Roman" pitchFamily="18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j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) Flying Area: EXCELENT = 45,65%  + GOOD = </a:t>
            </a:r>
            <a:r>
              <a:rPr lang="de-DE" sz="12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84,78%</a:t>
            </a:r>
            <a:endParaRPr lang="es-ES" sz="1200" b="1" i="0" u="none" strike="noStrike" kern="1200" cap="none" spc="0" baseline="0" dirty="0">
              <a:solidFill>
                <a:srgbClr val="000000"/>
              </a:solidFill>
              <a:uFillTx/>
              <a:latin typeface="Calibri" pitchFamily="34"/>
              <a:ea typeface="Calibri" pitchFamily="34"/>
              <a:cs typeface="Times New Roman" pitchFamily="18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k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) </a:t>
            </a: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Safety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: EXCELENT = 63,04%  + GOOD = </a:t>
            </a:r>
            <a:r>
              <a:rPr lang="de-DE" sz="12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93,47%</a:t>
            </a:r>
            <a:endParaRPr lang="es-ES" sz="1200" b="1" i="0" u="none" strike="noStrike" kern="1200" cap="none" spc="0" baseline="0" dirty="0">
              <a:solidFill>
                <a:srgbClr val="000000"/>
              </a:solidFill>
              <a:uFillTx/>
              <a:latin typeface="Calibri" pitchFamily="34"/>
              <a:ea typeface="Calibri" pitchFamily="34"/>
              <a:cs typeface="Times New Roman" pitchFamily="18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l) Briefing </a:t>
            </a:r>
            <a:r>
              <a:rPr lang="de-DE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Facilities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: EXCELENT 77,56%  + GOOD = </a:t>
            </a:r>
            <a:r>
              <a:rPr lang="de-DE" sz="12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97,78%</a:t>
            </a:r>
            <a:endParaRPr lang="es-ES" sz="1200" b="1" i="0" u="none" strike="noStrike" kern="1200" cap="none" spc="0" baseline="0" dirty="0">
              <a:solidFill>
                <a:srgbClr val="000000"/>
              </a:solidFill>
              <a:uFillTx/>
              <a:latin typeface="Calibri" pitchFamily="34"/>
              <a:ea typeface="Calibri" pitchFamily="34"/>
              <a:cs typeface="Times New Roman" pitchFamily="18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m) Communication: EXCELENT = 85,11%  + GOOD = </a:t>
            </a:r>
            <a:r>
              <a:rPr lang="de-DE" sz="12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97,88%</a:t>
            </a:r>
            <a:endParaRPr lang="es-ES" sz="1200" b="1" i="0" u="none" strike="noStrike" kern="1200" cap="none" spc="0" baseline="0" dirty="0">
              <a:solidFill>
                <a:srgbClr val="000000"/>
              </a:solidFill>
              <a:uFillTx/>
              <a:latin typeface="Calibri" pitchFamily="34"/>
              <a:ea typeface="Calibri" pitchFamily="34"/>
              <a:cs typeface="Times New Roman" pitchFamily="18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n) </a:t>
            </a:r>
            <a:r>
              <a:rPr lang="es-ES" sz="1200" b="0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Refuelling</a:t>
            </a:r>
            <a:r>
              <a:rPr lang="es-ES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: </a:t>
            </a:r>
            <a:r>
              <a:rPr lang="de-DE" sz="1200" b="0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EXCELENT = 73,81%  + GOOD = </a:t>
            </a:r>
            <a:r>
              <a:rPr lang="de-DE" sz="12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Times New Roman" pitchFamily="18"/>
                <a:cs typeface="Times New Roman" pitchFamily="18"/>
              </a:rPr>
              <a:t>97,62%</a:t>
            </a: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OPEN WORD: I am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competing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myself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since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1995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and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I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have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never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seen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so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many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Pilots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&amp; Crews &amp;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Staff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so happy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like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I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saw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in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the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dirty="0" err="1">
                <a:solidFill>
                  <a:srgbClr val="000000"/>
                </a:solidFill>
                <a:latin typeface="Times New Roman" pitchFamily="18"/>
                <a:ea typeface="Calibri" pitchFamily="34"/>
                <a:cs typeface="Times New Roman" pitchFamily="18"/>
              </a:rPr>
              <a:t>E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uropeans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2019. 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Maybe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I was lucky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because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many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of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the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pilots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knew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me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, but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exactly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they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cheer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me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up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to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repeat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it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again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. </a:t>
            </a: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Of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dirty="0" err="1">
                <a:solidFill>
                  <a:srgbClr val="000000"/>
                </a:solidFill>
                <a:latin typeface="Times New Roman" pitchFamily="18"/>
                <a:ea typeface="Calibri" pitchFamily="34"/>
                <a:cs typeface="Times New Roman" pitchFamily="18"/>
              </a:rPr>
              <a:t>c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ourse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not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everybody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was happy,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because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it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is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not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possible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to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make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all happy (human</a:t>
            </a:r>
            <a:r>
              <a:rPr lang="de-DE" sz="1600" b="1" i="0" u="none" strike="noStrike" kern="1200" cap="none" spc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nature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), but 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now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I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hope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to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have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a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chance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to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improve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this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%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and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increase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the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%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of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 </a:t>
            </a:r>
            <a:r>
              <a:rPr lang="de-DE" sz="1600" b="1" i="0" u="none" strike="noStrike" kern="1200" cap="none" spc="0" baseline="0" dirty="0" err="1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happiness</a:t>
            </a:r>
            <a:r>
              <a:rPr lang="de-DE" sz="1600" b="1" i="0" u="none" strike="noStrike" kern="1200" cap="none" spc="0" baseline="0" dirty="0">
                <a:solidFill>
                  <a:srgbClr val="000000"/>
                </a:solidFill>
                <a:uFillTx/>
                <a:latin typeface="Times New Roman" pitchFamily="18"/>
                <a:ea typeface="Calibri" pitchFamily="34"/>
                <a:cs typeface="Times New Roman" pitchFamily="18"/>
              </a:rPr>
              <a:t>.</a:t>
            </a:r>
            <a:endParaRPr lang="es-ES" sz="1600" b="1" i="0" u="none" strike="noStrike" kern="1200" cap="none" spc="0" baseline="0" dirty="0">
              <a:solidFill>
                <a:srgbClr val="000000"/>
              </a:solidFill>
              <a:uFillTx/>
              <a:latin typeface="Calibri" pitchFamily="34"/>
              <a:ea typeface="Calibri" pitchFamily="34"/>
              <a:cs typeface="Times New Roman" pitchFamily="18"/>
            </a:endParaRPr>
          </a:p>
          <a:p>
            <a:pPr marL="0" marR="0" lvl="0" indent="0" algn="l" defTabSz="914400" rtl="0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200" b="0" i="0" u="none" strike="noStrike" kern="1200" cap="none" spc="0" baseline="0" dirty="0">
              <a:solidFill>
                <a:srgbClr val="000000"/>
              </a:solidFill>
              <a:uFillTx/>
              <a:latin typeface="Calibri" pitchFamily="34"/>
              <a:ea typeface="Calibri" pitchFamily="34"/>
              <a:cs typeface="Times New Roman" pitchFamily="18"/>
            </a:endParaRPr>
          </a:p>
        </p:txBody>
      </p:sp>
      <p:sp>
        <p:nvSpPr>
          <p:cNvPr id="3" name="CuadroTexto 3">
            <a:extLst>
              <a:ext uri="{FF2B5EF4-FFF2-40B4-BE49-F238E27FC236}">
                <a16:creationId xmlns:a16="http://schemas.microsoft.com/office/drawing/2014/main" id="{E7A39351-A65A-474A-83BC-613E07B9DD85}"/>
              </a:ext>
            </a:extLst>
          </p:cNvPr>
          <p:cNvSpPr txBox="1"/>
          <p:nvPr/>
        </p:nvSpPr>
        <p:spPr>
          <a:xfrm>
            <a:off x="2014779" y="174202"/>
            <a:ext cx="6733359" cy="523220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2800" dirty="0" err="1">
                <a:solidFill>
                  <a:srgbClr val="000000"/>
                </a:solidFill>
                <a:latin typeface="Calibri"/>
              </a:rPr>
              <a:t>Feedback</a:t>
            </a:r>
            <a:r>
              <a:rPr lang="es-ES" sz="2800" dirty="0">
                <a:solidFill>
                  <a:srgbClr val="000000"/>
                </a:solidFill>
                <a:latin typeface="Calibri"/>
              </a:rPr>
              <a:t> </a:t>
            </a:r>
            <a:r>
              <a:rPr lang="es-ES" sz="2800" dirty="0" err="1">
                <a:solidFill>
                  <a:srgbClr val="000000"/>
                </a:solidFill>
                <a:latin typeface="Calibri"/>
              </a:rPr>
              <a:t>from</a:t>
            </a:r>
            <a:r>
              <a:rPr lang="es-ES" sz="2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2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the</a:t>
            </a:r>
            <a:r>
              <a:rPr lang="es-ES" sz="2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2800" dirty="0" err="1">
                <a:solidFill>
                  <a:srgbClr val="000000"/>
                </a:solidFill>
                <a:latin typeface="Calibri"/>
              </a:rPr>
              <a:t>p</a:t>
            </a:r>
            <a:r>
              <a:rPr lang="es-ES" sz="2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ilots</a:t>
            </a:r>
            <a:r>
              <a:rPr lang="es-ES" sz="2800" dirty="0">
                <a:solidFill>
                  <a:srgbClr val="000000"/>
                </a:solidFill>
                <a:latin typeface="Calibri"/>
              </a:rPr>
              <a:t>, </a:t>
            </a:r>
            <a:r>
              <a:rPr lang="es-ES" sz="2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crews</a:t>
            </a:r>
            <a:r>
              <a:rPr lang="es-ES" sz="2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&amp; </a:t>
            </a:r>
            <a:r>
              <a:rPr lang="es-ES" sz="2800" dirty="0" err="1">
                <a:solidFill>
                  <a:srgbClr val="000000"/>
                </a:solidFill>
                <a:latin typeface="Calibri"/>
              </a:rPr>
              <a:t>s</a:t>
            </a:r>
            <a:r>
              <a:rPr lang="es-ES" sz="2800" b="0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taff</a:t>
            </a:r>
            <a:r>
              <a:rPr lang="es-ES" sz="2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2019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>
            <a:extLst>
              <a:ext uri="{FF2B5EF4-FFF2-40B4-BE49-F238E27FC236}">
                <a16:creationId xmlns:a16="http://schemas.microsoft.com/office/drawing/2014/main" id="{7B08E782-885F-4BA8-A876-4BE63775E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9" cy="755967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CuadroTexto 3">
            <a:extLst>
              <a:ext uri="{FF2B5EF4-FFF2-40B4-BE49-F238E27FC236}">
                <a16:creationId xmlns:a16="http://schemas.microsoft.com/office/drawing/2014/main" id="{0820E65E-0B69-456E-962F-F9FD4CC7D7C4}"/>
              </a:ext>
            </a:extLst>
          </p:cNvPr>
          <p:cNvSpPr txBox="1"/>
          <p:nvPr/>
        </p:nvSpPr>
        <p:spPr>
          <a:xfrm>
            <a:off x="464944" y="6236235"/>
            <a:ext cx="3657600" cy="13234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4000" b="1" i="0" u="none" strike="noStrike" kern="1200" cap="none" spc="0" baseline="0">
                <a:solidFill>
                  <a:srgbClr val="000000"/>
                </a:solidFill>
                <a:highlight>
                  <a:srgbClr val="FFFF00"/>
                </a:highlight>
                <a:uFillTx/>
                <a:latin typeface="Calibri"/>
              </a:rPr>
              <a:t>Thanks to all! Gracias!</a:t>
            </a:r>
          </a:p>
        </p:txBody>
      </p:sp>
      <p:sp>
        <p:nvSpPr>
          <p:cNvPr id="4" name="CuadroTexto 4">
            <a:extLst>
              <a:ext uri="{FF2B5EF4-FFF2-40B4-BE49-F238E27FC236}">
                <a16:creationId xmlns:a16="http://schemas.microsoft.com/office/drawing/2014/main" id="{1954DCD0-1ED4-46B8-A388-479EDFA5F4C0}"/>
              </a:ext>
            </a:extLst>
          </p:cNvPr>
          <p:cNvSpPr txBox="1"/>
          <p:nvPr/>
        </p:nvSpPr>
        <p:spPr>
          <a:xfrm>
            <a:off x="666423" y="379183"/>
            <a:ext cx="4645759" cy="1015663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6000" b="0" i="0" u="none" strike="noStrike" kern="1200" cap="none" spc="0" baseline="0" dirty="0">
                <a:solidFill>
                  <a:srgbClr val="000000"/>
                </a:solidFill>
                <a:highlight>
                  <a:srgbClr val="FFFF00"/>
                </a:highlight>
                <a:uFillTx/>
                <a:latin typeface="Calibri"/>
              </a:rPr>
              <a:t>Mallorca 2027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3643728-E61E-26CE-1E01-99D7E3016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919" y="207724"/>
            <a:ext cx="2182601" cy="163695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F184914-3FF6-E61D-DAFA-D83332F79F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410" y="5117404"/>
            <a:ext cx="1891849" cy="223766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2EC05C-4B50-43C2-8627-A6F5CDE65A3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x-none" dirty="0"/>
              <a:t>Organi</a:t>
            </a:r>
            <a:r>
              <a:rPr lang="en-GB" dirty="0"/>
              <a:t>s</a:t>
            </a:r>
            <a:r>
              <a:rPr lang="x-none" dirty="0"/>
              <a:t>er</a:t>
            </a:r>
            <a:r>
              <a:rPr lang="en-GB" dirty="0"/>
              <a:t> experience</a:t>
            </a:r>
            <a:endParaRPr lang="x-none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EE3EE8F-E4DC-4147-9256-6EF0A1DF789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03998" y="1769043"/>
            <a:ext cx="9071643" cy="4952774"/>
          </a:xfrm>
        </p:spPr>
        <p:txBody>
          <a:bodyPr/>
          <a:lstStyle/>
          <a:p>
            <a:pPr lvl="0">
              <a:buSzPct val="45000"/>
              <a:buFont typeface="StarSymbol"/>
              <a:buChar char="●"/>
            </a:pPr>
            <a:r>
              <a:rPr lang="x-none" dirty="0">
                <a:solidFill>
                  <a:srgbClr val="ED1C24"/>
                </a:solidFill>
              </a:rPr>
              <a:t>FAE , </a:t>
            </a:r>
            <a:r>
              <a:rPr lang="en-GB" dirty="0">
                <a:solidFill>
                  <a:srgbClr val="ED1C24"/>
                </a:solidFill>
              </a:rPr>
              <a:t>F</a:t>
            </a:r>
            <a:r>
              <a:rPr lang="x-none" dirty="0">
                <a:solidFill>
                  <a:srgbClr val="ED1C24"/>
                </a:solidFill>
              </a:rPr>
              <a:t>ederación </a:t>
            </a:r>
            <a:r>
              <a:rPr lang="en-GB" dirty="0">
                <a:solidFill>
                  <a:srgbClr val="ED1C24"/>
                </a:solidFill>
              </a:rPr>
              <a:t>A</a:t>
            </a:r>
            <a:r>
              <a:rPr lang="x-none" dirty="0">
                <a:solidFill>
                  <a:srgbClr val="ED1C24"/>
                </a:solidFill>
              </a:rPr>
              <a:t>érea </a:t>
            </a:r>
            <a:r>
              <a:rPr lang="en-GB" dirty="0">
                <a:solidFill>
                  <a:srgbClr val="ED1C24"/>
                </a:solidFill>
              </a:rPr>
              <a:t>E</a:t>
            </a:r>
            <a:r>
              <a:rPr lang="x-none" dirty="0">
                <a:solidFill>
                  <a:srgbClr val="ED1C24"/>
                </a:solidFill>
              </a:rPr>
              <a:t>spañola</a:t>
            </a:r>
          </a:p>
          <a:p>
            <a:pPr lvl="0">
              <a:buSzPct val="45000"/>
              <a:buFont typeface="StarSymbol"/>
              <a:buChar char="●"/>
            </a:pPr>
            <a:r>
              <a:rPr lang="x-none" sz="2400" dirty="0"/>
              <a:t>Organi</a:t>
            </a:r>
            <a:r>
              <a:rPr lang="en-GB" sz="2400" dirty="0"/>
              <a:t>s</a:t>
            </a:r>
            <a:r>
              <a:rPr lang="x-none" sz="2400" dirty="0"/>
              <a:t>er of the European</a:t>
            </a:r>
            <a:r>
              <a:rPr lang="en-GB" sz="2400" dirty="0"/>
              <a:t> C</a:t>
            </a:r>
            <a:r>
              <a:rPr lang="x-none" sz="2400" dirty="0"/>
              <a:t>hampionship</a:t>
            </a:r>
            <a:r>
              <a:rPr lang="en-GB" sz="2400" dirty="0"/>
              <a:t>s</a:t>
            </a:r>
            <a:r>
              <a:rPr lang="x-none" sz="2400" dirty="0"/>
              <a:t> 1990 </a:t>
            </a:r>
            <a:r>
              <a:rPr lang="es-ES" sz="2400" dirty="0"/>
              <a:t>,</a:t>
            </a:r>
            <a:r>
              <a:rPr lang="x-none" sz="2400" dirty="0"/>
              <a:t> 2011</a:t>
            </a:r>
            <a:r>
              <a:rPr lang="es-ES" sz="2400" dirty="0"/>
              <a:t> and 2019</a:t>
            </a:r>
            <a:r>
              <a:rPr lang="x-none" sz="2400" dirty="0"/>
              <a:t>, </a:t>
            </a:r>
            <a:r>
              <a:rPr lang="x-none" dirty="0">
                <a:solidFill>
                  <a:srgbClr val="ED1C24"/>
                </a:solidFill>
              </a:rPr>
              <a:t>Mallorca Balloons</a:t>
            </a:r>
          </a:p>
          <a:p>
            <a:pPr lvl="0">
              <a:buSzPct val="45000"/>
              <a:buFont typeface="StarSymbol"/>
              <a:buChar char="●"/>
            </a:pPr>
            <a:r>
              <a:rPr lang="x-none" sz="2400" dirty="0"/>
              <a:t>Balloon</a:t>
            </a:r>
            <a:r>
              <a:rPr lang="en-GB" sz="2400" dirty="0"/>
              <a:t> </a:t>
            </a:r>
            <a:r>
              <a:rPr lang="x-none" sz="2400" dirty="0"/>
              <a:t>company </a:t>
            </a:r>
            <a:r>
              <a:rPr lang="en-GB" sz="2400" dirty="0"/>
              <a:t>established in</a:t>
            </a:r>
            <a:r>
              <a:rPr lang="x-none" sz="2400" dirty="0"/>
              <a:t> 1989</a:t>
            </a:r>
          </a:p>
          <a:p>
            <a:pPr lvl="0">
              <a:buSzPct val="45000"/>
              <a:buFont typeface="StarSymbol"/>
              <a:buChar char="●"/>
            </a:pPr>
            <a:r>
              <a:rPr lang="x-none" sz="2400" dirty="0"/>
              <a:t>Organi</a:t>
            </a:r>
            <a:r>
              <a:rPr lang="en-GB" sz="2400" dirty="0"/>
              <a:t>s</a:t>
            </a:r>
            <a:r>
              <a:rPr lang="x-none" sz="2400" dirty="0"/>
              <a:t>er of the Kings</a:t>
            </a:r>
            <a:r>
              <a:rPr lang="en-GB" sz="2400" dirty="0"/>
              <a:t> C</a:t>
            </a:r>
            <a:r>
              <a:rPr lang="x-none" sz="2400" dirty="0"/>
              <a:t>up 2006</a:t>
            </a:r>
          </a:p>
          <a:p>
            <a:pPr lvl="0">
              <a:buSzPct val="45000"/>
              <a:buFont typeface="StarSymbol"/>
              <a:buChar char="●"/>
            </a:pPr>
            <a:r>
              <a:rPr lang="x-none" sz="2400" dirty="0"/>
              <a:t>Organi</a:t>
            </a:r>
            <a:r>
              <a:rPr lang="en-GB" sz="2400" dirty="0"/>
              <a:t>s</a:t>
            </a:r>
            <a:r>
              <a:rPr lang="x-none" sz="2400" dirty="0"/>
              <a:t>er of the internati</a:t>
            </a:r>
            <a:r>
              <a:rPr lang="en-GB" sz="2400" dirty="0"/>
              <a:t>o</a:t>
            </a:r>
            <a:r>
              <a:rPr lang="x-none" sz="2400" dirty="0"/>
              <a:t>nal </a:t>
            </a:r>
            <a:r>
              <a:rPr lang="en-GB" sz="2400" dirty="0"/>
              <a:t>b</a:t>
            </a:r>
            <a:r>
              <a:rPr lang="x-none" sz="2400" dirty="0"/>
              <a:t>alloon</a:t>
            </a:r>
            <a:r>
              <a:rPr lang="en-GB" sz="2400" dirty="0"/>
              <a:t> events</a:t>
            </a:r>
            <a:r>
              <a:rPr lang="x-none" sz="2400" dirty="0"/>
              <a:t> in Cala Millor </a:t>
            </a:r>
            <a:r>
              <a:rPr lang="en-GB" sz="2400" dirty="0"/>
              <a:t>from</a:t>
            </a:r>
            <a:r>
              <a:rPr lang="x-none" sz="2400" dirty="0"/>
              <a:t> 1993 t</a:t>
            </a:r>
            <a:r>
              <a:rPr lang="en-GB" sz="2400" dirty="0"/>
              <a:t>o</a:t>
            </a:r>
            <a:r>
              <a:rPr lang="x-none" sz="2400" dirty="0"/>
              <a:t> 2008</a:t>
            </a:r>
          </a:p>
          <a:p>
            <a:pPr lvl="0">
              <a:buSzPct val="45000"/>
              <a:buFont typeface="StarSymbol"/>
              <a:buChar char="●"/>
            </a:pPr>
            <a:r>
              <a:rPr lang="x-none" sz="2400" dirty="0"/>
              <a:t>Organi</a:t>
            </a:r>
            <a:r>
              <a:rPr lang="en-GB" sz="2400" dirty="0"/>
              <a:t>s</a:t>
            </a:r>
            <a:r>
              <a:rPr lang="x-none" sz="2400" dirty="0"/>
              <a:t>er of </a:t>
            </a:r>
            <a:r>
              <a:rPr lang="en-GB" sz="2400" dirty="0"/>
              <a:t>b</a:t>
            </a:r>
            <a:r>
              <a:rPr lang="x-none" sz="2400" dirty="0"/>
              <a:t>alloon</a:t>
            </a:r>
            <a:r>
              <a:rPr lang="en-GB" sz="2400" dirty="0"/>
              <a:t> events</a:t>
            </a:r>
            <a:r>
              <a:rPr lang="x-none" sz="2400" dirty="0"/>
              <a:t> </a:t>
            </a:r>
            <a:r>
              <a:rPr lang="en-GB" sz="2400" dirty="0" err="1"/>
              <a:t>i</a:t>
            </a:r>
            <a:r>
              <a:rPr lang="x-none" sz="2400" dirty="0"/>
              <a:t>n Palma city </a:t>
            </a:r>
            <a:r>
              <a:rPr lang="en-GB" sz="2400" dirty="0"/>
              <a:t>from</a:t>
            </a:r>
            <a:r>
              <a:rPr lang="x-none" sz="2400" dirty="0"/>
              <a:t> 1999 </a:t>
            </a:r>
            <a:r>
              <a:rPr lang="en-GB" sz="2400" dirty="0"/>
              <a:t>to</a:t>
            </a:r>
            <a:r>
              <a:rPr lang="x-none" sz="2400" dirty="0"/>
              <a:t> 2005</a:t>
            </a:r>
            <a:endParaRPr lang="es-ES" sz="2400" dirty="0"/>
          </a:p>
          <a:p>
            <a:pPr lvl="0">
              <a:buSzPct val="45000"/>
              <a:buFont typeface="StarSymbol"/>
              <a:buChar char="●"/>
            </a:pPr>
            <a:r>
              <a:rPr lang="es-ES" sz="2400" dirty="0" err="1"/>
              <a:t>Organiser</a:t>
            </a:r>
            <a:r>
              <a:rPr lang="es-ES" sz="2400" dirty="0"/>
              <a:t> of </a:t>
            </a:r>
            <a:r>
              <a:rPr lang="es-ES" sz="2400" dirty="0" err="1"/>
              <a:t>the</a:t>
            </a:r>
            <a:r>
              <a:rPr lang="es-ES" sz="2400" dirty="0"/>
              <a:t> XXI FAI </a:t>
            </a:r>
            <a:r>
              <a:rPr lang="es-ES" sz="2400" dirty="0" err="1"/>
              <a:t>European</a:t>
            </a:r>
            <a:r>
              <a:rPr lang="es-ES" sz="2400" dirty="0"/>
              <a:t> </a:t>
            </a:r>
            <a:r>
              <a:rPr lang="es-ES" sz="2400" dirty="0" err="1"/>
              <a:t>Championships</a:t>
            </a:r>
            <a:r>
              <a:rPr lang="es-ES" sz="2400" dirty="0"/>
              <a:t> in 2019</a:t>
            </a:r>
            <a:endParaRPr lang="x-none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6F7DBA-21C5-4031-B720-DCB0713BA67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s-ES" dirty="0" err="1"/>
              <a:t>Briefing</a:t>
            </a:r>
            <a:r>
              <a:rPr lang="es-ES" dirty="0"/>
              <a:t> Centre in Manacor</a:t>
            </a:r>
          </a:p>
        </p:txBody>
      </p:sp>
      <p:pic>
        <p:nvPicPr>
          <p:cNvPr id="3" name="Marcador de contenido 4">
            <a:extLst>
              <a:ext uri="{FF2B5EF4-FFF2-40B4-BE49-F238E27FC236}">
                <a16:creationId xmlns:a16="http://schemas.microsoft.com/office/drawing/2014/main" id="{BC5EF314-219E-4CE9-BB41-9B6C245D9E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63477"/>
            <a:ext cx="3289572" cy="3267864"/>
          </a:xfrm>
        </p:spPr>
      </p:pic>
      <p:pic>
        <p:nvPicPr>
          <p:cNvPr id="4" name="Imagen 22">
            <a:extLst>
              <a:ext uri="{FF2B5EF4-FFF2-40B4-BE49-F238E27FC236}">
                <a16:creationId xmlns:a16="http://schemas.microsoft.com/office/drawing/2014/main" id="{7EC39BB9-4A21-4437-B6AF-05A8294F89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478" y="4865229"/>
            <a:ext cx="3761859" cy="267749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Imagen 24">
            <a:extLst>
              <a:ext uri="{FF2B5EF4-FFF2-40B4-BE49-F238E27FC236}">
                <a16:creationId xmlns:a16="http://schemas.microsoft.com/office/drawing/2014/main" id="{A732C1B4-2003-414D-BC8D-0B15F155D8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2408" y="4865229"/>
            <a:ext cx="4328211" cy="267749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Imagen 26">
            <a:extLst>
              <a:ext uri="{FF2B5EF4-FFF2-40B4-BE49-F238E27FC236}">
                <a16:creationId xmlns:a16="http://schemas.microsoft.com/office/drawing/2014/main" id="{F2F3E120-AFF6-46CF-9C04-1200B0D4EE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865229"/>
            <a:ext cx="3506074" cy="269444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Imagen 28">
            <a:extLst>
              <a:ext uri="{FF2B5EF4-FFF2-40B4-BE49-F238E27FC236}">
                <a16:creationId xmlns:a16="http://schemas.microsoft.com/office/drawing/2014/main" id="{CBB029FA-3FAE-4312-B060-135D106776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7552" y="1580421"/>
            <a:ext cx="2033076" cy="360401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Imagen 30">
            <a:extLst>
              <a:ext uri="{FF2B5EF4-FFF2-40B4-BE49-F238E27FC236}">
                <a16:creationId xmlns:a16="http://schemas.microsoft.com/office/drawing/2014/main" id="{8FDB8A31-2BC6-48FB-9FFF-EC2F7F9056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9572" y="1580421"/>
            <a:ext cx="4757979" cy="3267864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E13565-19EF-44C3-BA64-79AAAC62E9E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x-none" dirty="0"/>
              <a:t>Mete</a:t>
            </a:r>
            <a:r>
              <a:rPr lang="en-GB" dirty="0"/>
              <a:t>o</a:t>
            </a:r>
            <a:r>
              <a:rPr lang="x-none" dirty="0"/>
              <a:t>rology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F1B38A5-ADC3-4711-840F-2D614407774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03998" y="1769043"/>
            <a:ext cx="9071643" cy="4949638"/>
          </a:xfrm>
        </p:spPr>
        <p:txBody>
          <a:bodyPr/>
          <a:lstStyle/>
          <a:p>
            <a:pPr lvl="0">
              <a:buSzPct val="45000"/>
              <a:buFont typeface="StarSymbol"/>
              <a:buChar char="●"/>
            </a:pPr>
            <a:r>
              <a:rPr lang="en-GB" sz="2400" dirty="0"/>
              <a:t>Generally</a:t>
            </a:r>
            <a:r>
              <a:rPr lang="x-none" sz="2400" dirty="0"/>
              <a:t> good weather </a:t>
            </a:r>
            <a:r>
              <a:rPr lang="es-ES" sz="2400" dirty="0"/>
              <a:t>till </a:t>
            </a:r>
            <a:r>
              <a:rPr lang="es-ES" sz="2400" dirty="0" err="1"/>
              <a:t>middle</a:t>
            </a:r>
            <a:r>
              <a:rPr lang="x-none" sz="2400" dirty="0"/>
              <a:t> </a:t>
            </a:r>
            <a:r>
              <a:rPr lang="en-GB" sz="2400" dirty="0"/>
              <a:t>O</a:t>
            </a:r>
            <a:r>
              <a:rPr lang="x-none" sz="2400" dirty="0"/>
              <a:t>ctober, mostly sunny </a:t>
            </a:r>
            <a:r>
              <a:rPr lang="en-GB" sz="2400" dirty="0"/>
              <a:t>with</a:t>
            </a:r>
            <a:r>
              <a:rPr lang="x-none" sz="2400" dirty="0"/>
              <a:t> variable winds. Rain c</a:t>
            </a:r>
            <a:r>
              <a:rPr lang="en-GB" sz="2400" dirty="0"/>
              <a:t>an occur</a:t>
            </a:r>
            <a:r>
              <a:rPr lang="x-none" sz="2400" dirty="0"/>
              <a:t>, mostly showers and </a:t>
            </a:r>
            <a:r>
              <a:rPr lang="en-GB" sz="2400" dirty="0"/>
              <a:t>then only </a:t>
            </a:r>
            <a:r>
              <a:rPr lang="x-none" sz="2400" dirty="0"/>
              <a:t>for </a:t>
            </a:r>
            <a:r>
              <a:rPr lang="en-GB" sz="2400" dirty="0"/>
              <a:t>a </a:t>
            </a:r>
            <a:r>
              <a:rPr lang="x-none" sz="2400" dirty="0"/>
              <a:t>few hours</a:t>
            </a:r>
            <a:r>
              <a:rPr lang="es-ES" sz="2400" dirty="0"/>
              <a:t> and more at the end of the </a:t>
            </a:r>
            <a:r>
              <a:rPr lang="es-ES" sz="2400" dirty="0" err="1"/>
              <a:t>month</a:t>
            </a:r>
            <a:r>
              <a:rPr lang="es-ES" sz="2400" dirty="0"/>
              <a:t> </a:t>
            </a:r>
            <a:r>
              <a:rPr lang="es-ES" sz="2400" dirty="0" err="1"/>
              <a:t>into</a:t>
            </a:r>
            <a:r>
              <a:rPr lang="es-ES" sz="2400" dirty="0"/>
              <a:t> November.</a:t>
            </a:r>
            <a:r>
              <a:rPr lang="x-none" sz="2400" dirty="0"/>
              <a:t>.</a:t>
            </a:r>
          </a:p>
          <a:p>
            <a:pPr lvl="0">
              <a:buSzPct val="45000"/>
              <a:buFont typeface="StarSymbol"/>
              <a:buChar char="●"/>
            </a:pPr>
            <a:r>
              <a:rPr lang="x-none" sz="2400" dirty="0"/>
              <a:t>In the afternoon the wind mostly com</a:t>
            </a:r>
            <a:r>
              <a:rPr lang="en-GB" sz="2400" dirty="0" err="1"/>
              <a:t>es</a:t>
            </a:r>
            <a:r>
              <a:rPr lang="en-GB" sz="2400" dirty="0"/>
              <a:t> in</a:t>
            </a:r>
            <a:r>
              <a:rPr lang="x-none" sz="2400" dirty="0"/>
              <a:t> from the sea. In the morning </a:t>
            </a:r>
            <a:r>
              <a:rPr lang="en-GB" sz="2400" dirty="0"/>
              <a:t>it </a:t>
            </a:r>
            <a:r>
              <a:rPr lang="x-none" sz="2400" dirty="0"/>
              <a:t>is always going</a:t>
            </a:r>
            <a:r>
              <a:rPr lang="en-GB" sz="2400" dirty="0"/>
              <a:t> out</a:t>
            </a:r>
            <a:r>
              <a:rPr lang="x-none" sz="2400" dirty="0"/>
              <a:t> to sea</a:t>
            </a:r>
          </a:p>
          <a:p>
            <a:pPr lvl="0">
              <a:buSzPct val="45000"/>
              <a:buFont typeface="StarSymbol"/>
              <a:buChar char="●"/>
            </a:pPr>
            <a:r>
              <a:rPr lang="en-GB" sz="2400" dirty="0"/>
              <a:t>Within a small height difference </a:t>
            </a:r>
            <a:r>
              <a:rPr lang="x-none" sz="2400" dirty="0"/>
              <a:t>(many times less than 1000 feet) we are able to ste</a:t>
            </a:r>
            <a:r>
              <a:rPr lang="en-GB" sz="2400" dirty="0"/>
              <a:t>e</a:t>
            </a:r>
            <a:r>
              <a:rPr lang="x-none" sz="2400" dirty="0"/>
              <a:t>r between 180º and 270º in the morning flights and between 270º and 360º in the afternoon flights.</a:t>
            </a:r>
            <a:endParaRPr lang="es-ES" sz="2400" dirty="0"/>
          </a:p>
          <a:p>
            <a:pPr lvl="0">
              <a:buSzPct val="45000"/>
              <a:buFont typeface="StarSymbol"/>
              <a:buChar char="●"/>
            </a:pPr>
            <a:r>
              <a:rPr lang="es-ES" sz="2400" dirty="0"/>
              <a:t> We </a:t>
            </a:r>
            <a:r>
              <a:rPr lang="es-ES" sz="2400" dirty="0" err="1"/>
              <a:t>advanced</a:t>
            </a:r>
            <a:r>
              <a:rPr lang="es-ES" sz="2400" dirty="0"/>
              <a:t> the </a:t>
            </a:r>
            <a:r>
              <a:rPr lang="es-ES" sz="2400" dirty="0" err="1"/>
              <a:t>Championship</a:t>
            </a:r>
            <a:r>
              <a:rPr lang="es-ES" sz="2400" dirty="0"/>
              <a:t> </a:t>
            </a:r>
            <a:r>
              <a:rPr lang="es-ES" sz="2400" dirty="0" err="1"/>
              <a:t>almost</a:t>
            </a:r>
            <a:r>
              <a:rPr lang="es-ES" sz="2400" dirty="0"/>
              <a:t> 2 </a:t>
            </a:r>
            <a:r>
              <a:rPr lang="es-ES" sz="2400" dirty="0" err="1"/>
              <a:t>weeks</a:t>
            </a:r>
            <a:r>
              <a:rPr lang="es-ES" sz="2400" dirty="0"/>
              <a:t> in </a:t>
            </a:r>
            <a:r>
              <a:rPr lang="es-ES" sz="2400" dirty="0" err="1"/>
              <a:t>comparison</a:t>
            </a:r>
            <a:r>
              <a:rPr lang="es-ES" sz="2400" dirty="0"/>
              <a:t> with 2019 and </a:t>
            </a:r>
            <a:r>
              <a:rPr lang="es-ES" sz="2400" b="1" dirty="0" err="1"/>
              <a:t>we</a:t>
            </a:r>
            <a:r>
              <a:rPr lang="es-ES" sz="2400" b="1" dirty="0"/>
              <a:t> </a:t>
            </a:r>
            <a:r>
              <a:rPr lang="es-ES" sz="2400" b="1" dirty="0" err="1"/>
              <a:t>expect</a:t>
            </a:r>
            <a:r>
              <a:rPr lang="es-ES" sz="2400" b="1" dirty="0"/>
              <a:t> to be able to make </a:t>
            </a:r>
            <a:r>
              <a:rPr lang="es-ES" sz="2400" b="1" dirty="0" err="1"/>
              <a:t>almost</a:t>
            </a:r>
            <a:r>
              <a:rPr lang="es-ES" sz="2400" b="1" dirty="0"/>
              <a:t> </a:t>
            </a:r>
            <a:r>
              <a:rPr lang="es-ES" sz="2400" b="1" dirty="0" err="1"/>
              <a:t>all</a:t>
            </a:r>
            <a:r>
              <a:rPr lang="es-ES" sz="2400" b="1" dirty="0"/>
              <a:t> flights</a:t>
            </a:r>
            <a:r>
              <a:rPr lang="es-ES" sz="2400" dirty="0"/>
              <a:t> of the </a:t>
            </a:r>
            <a:r>
              <a:rPr lang="es-ES" sz="2400" dirty="0" err="1"/>
              <a:t>competition</a:t>
            </a:r>
            <a:r>
              <a:rPr lang="es-ES" sz="2400" dirty="0"/>
              <a:t>. </a:t>
            </a:r>
            <a:endParaRPr lang="x-none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C111BE-69C3-42B8-B968-9185D7A1891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es-ES" dirty="0" err="1"/>
              <a:t>Adventage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the </a:t>
            </a:r>
            <a:r>
              <a:rPr lang="es-ES" dirty="0" err="1"/>
              <a:t>pilots</a:t>
            </a:r>
            <a:r>
              <a:rPr lang="es-ES" dirty="0"/>
              <a:t> on Mallorca</a:t>
            </a:r>
            <a:endParaRPr lang="x-none" sz="1800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70A5B3B-84AD-44E8-ACAE-2EDE5A73C954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03998" y="1558969"/>
            <a:ext cx="9071643" cy="4727996"/>
          </a:xfrm>
        </p:spPr>
        <p:txBody>
          <a:bodyPr/>
          <a:lstStyle/>
          <a:p>
            <a:pPr lvl="0"/>
            <a:r>
              <a:rPr lang="es-ES" sz="2400" dirty="0" err="1"/>
              <a:t>Hotels</a:t>
            </a:r>
            <a:r>
              <a:rPr lang="es-ES" sz="2400" dirty="0"/>
              <a:t>, </a:t>
            </a:r>
            <a:r>
              <a:rPr lang="es-ES" sz="2400" dirty="0" err="1"/>
              <a:t>hotels</a:t>
            </a:r>
            <a:r>
              <a:rPr lang="es-ES" sz="2400" dirty="0"/>
              <a:t> , and </a:t>
            </a:r>
            <a:r>
              <a:rPr lang="es-ES" sz="2400" dirty="0" err="1"/>
              <a:t>hotels</a:t>
            </a:r>
            <a:r>
              <a:rPr lang="es-ES" sz="2400" dirty="0"/>
              <a:t> </a:t>
            </a:r>
            <a:r>
              <a:rPr lang="es-ES" sz="2400" dirty="0" err="1"/>
              <a:t>from</a:t>
            </a:r>
            <a:r>
              <a:rPr lang="es-ES" sz="2400" dirty="0"/>
              <a:t> Airbnb, up </a:t>
            </a:r>
            <a:r>
              <a:rPr lang="es-ES" sz="2400" dirty="0" err="1"/>
              <a:t>to</a:t>
            </a:r>
            <a:r>
              <a:rPr lang="es-ES" sz="2400" dirty="0"/>
              <a:t> 5 </a:t>
            </a:r>
            <a:r>
              <a:rPr lang="es-ES" sz="2400" dirty="0" err="1"/>
              <a:t>Star</a:t>
            </a:r>
            <a:r>
              <a:rPr lang="es-ES" sz="2400" dirty="0"/>
              <a:t> </a:t>
            </a:r>
            <a:r>
              <a:rPr lang="es-ES" sz="2400" dirty="0" err="1"/>
              <a:t>Hotels</a:t>
            </a:r>
            <a:r>
              <a:rPr lang="es-ES" sz="2400" dirty="0"/>
              <a:t> </a:t>
            </a:r>
            <a:r>
              <a:rPr lang="es-ES" sz="2400" dirty="0" err="1"/>
              <a:t>within</a:t>
            </a:r>
            <a:r>
              <a:rPr lang="es-ES" sz="2400" dirty="0"/>
              <a:t> </a:t>
            </a:r>
            <a:r>
              <a:rPr lang="es-ES" sz="2400" dirty="0" err="1"/>
              <a:t>only</a:t>
            </a:r>
            <a:r>
              <a:rPr lang="es-ES" sz="2400" dirty="0"/>
              <a:t> 15km </a:t>
            </a:r>
            <a:r>
              <a:rPr lang="es-ES" sz="2400" dirty="0" err="1"/>
              <a:t>with</a:t>
            </a:r>
            <a:r>
              <a:rPr lang="es-ES" sz="2400" dirty="0"/>
              <a:t> so many </a:t>
            </a:r>
            <a:r>
              <a:rPr lang="es-ES" sz="2400" dirty="0" err="1"/>
              <a:t>hotels</a:t>
            </a:r>
            <a:r>
              <a:rPr lang="es-ES" sz="2400" dirty="0"/>
              <a:t> as </a:t>
            </a:r>
            <a:r>
              <a:rPr lang="es-ES" sz="2400" dirty="0" err="1"/>
              <a:t>you</a:t>
            </a:r>
            <a:r>
              <a:rPr lang="es-ES" sz="2400" dirty="0"/>
              <a:t> </a:t>
            </a:r>
            <a:r>
              <a:rPr lang="es-ES" sz="2400" dirty="0" err="1"/>
              <a:t>wish</a:t>
            </a:r>
            <a:r>
              <a:rPr lang="es-ES" sz="2400" dirty="0"/>
              <a:t> in </a:t>
            </a:r>
            <a:r>
              <a:rPr lang="es-ES" sz="2400" dirty="0" err="1"/>
              <a:t>all</a:t>
            </a:r>
            <a:r>
              <a:rPr lang="es-ES" sz="2400" dirty="0"/>
              <a:t> </a:t>
            </a:r>
            <a:r>
              <a:rPr lang="es-ES" sz="2400" dirty="0" err="1"/>
              <a:t>categories</a:t>
            </a:r>
            <a:r>
              <a:rPr lang="es-ES" sz="2400" dirty="0"/>
              <a:t>. </a:t>
            </a:r>
          </a:p>
          <a:p>
            <a:pPr lvl="0"/>
            <a:r>
              <a:rPr lang="es-ES" sz="2400" dirty="0"/>
              <a:t>This  </a:t>
            </a:r>
            <a:r>
              <a:rPr lang="es-ES" sz="2400" dirty="0" err="1"/>
              <a:t>is</a:t>
            </a:r>
            <a:r>
              <a:rPr lang="es-ES" sz="2400" dirty="0"/>
              <a:t> a very important </a:t>
            </a:r>
            <a:r>
              <a:rPr lang="es-ES" sz="2400" dirty="0" err="1"/>
              <a:t>matter</a:t>
            </a:r>
            <a:r>
              <a:rPr lang="es-ES" sz="2400" dirty="0"/>
              <a:t> as </a:t>
            </a:r>
            <a:r>
              <a:rPr lang="es-ES" sz="2400" dirty="0" err="1"/>
              <a:t>last</a:t>
            </a:r>
            <a:r>
              <a:rPr lang="es-ES" sz="2400" dirty="0"/>
              <a:t> time, where we, the </a:t>
            </a:r>
            <a:r>
              <a:rPr lang="es-ES" sz="2400" dirty="0" err="1"/>
              <a:t>pilots</a:t>
            </a:r>
            <a:r>
              <a:rPr lang="es-ES" sz="2400" dirty="0"/>
              <a:t>, </a:t>
            </a:r>
            <a:r>
              <a:rPr lang="es-ES" sz="2400" dirty="0" err="1"/>
              <a:t>were</a:t>
            </a:r>
            <a:r>
              <a:rPr lang="es-ES" sz="2400" dirty="0"/>
              <a:t> not able to </a:t>
            </a:r>
            <a:r>
              <a:rPr lang="es-ES" sz="2400" dirty="0" err="1"/>
              <a:t>find</a:t>
            </a:r>
            <a:r>
              <a:rPr lang="es-ES" sz="2400" dirty="0"/>
              <a:t> </a:t>
            </a:r>
            <a:r>
              <a:rPr lang="es-ES" sz="2400" dirty="0" err="1"/>
              <a:t>accomodation</a:t>
            </a:r>
            <a:r>
              <a:rPr lang="es-ES" sz="2400" dirty="0"/>
              <a:t> </a:t>
            </a:r>
            <a:r>
              <a:rPr lang="es-ES" sz="2400" dirty="0" err="1"/>
              <a:t>for</a:t>
            </a:r>
            <a:r>
              <a:rPr lang="es-ES" sz="2400" dirty="0"/>
              <a:t> </a:t>
            </a:r>
            <a:r>
              <a:rPr lang="es-ES" sz="2400" dirty="0" err="1"/>
              <a:t>reasonable</a:t>
            </a:r>
            <a:r>
              <a:rPr lang="es-ES" sz="2400" dirty="0"/>
              <a:t> </a:t>
            </a:r>
            <a:r>
              <a:rPr lang="es-ES" sz="2400" dirty="0" err="1"/>
              <a:t>prices</a:t>
            </a:r>
            <a:r>
              <a:rPr lang="es-ES" sz="2400" dirty="0"/>
              <a:t>.</a:t>
            </a:r>
          </a:p>
          <a:p>
            <a:pPr lvl="0"/>
            <a:endParaRPr lang="es-ES" sz="2400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3C28E9D-5CE3-1329-05A2-5C0237E4F7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20" y="3246120"/>
            <a:ext cx="8729821" cy="338192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AE7F59-845E-447F-AC20-A626A54691F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es-ES" sz="3600" dirty="0"/>
              <a:t>But our Idea </a:t>
            </a:r>
            <a:r>
              <a:rPr lang="es-ES" sz="3600" dirty="0" err="1"/>
              <a:t>is</a:t>
            </a:r>
            <a:r>
              <a:rPr lang="es-ES" sz="3600" dirty="0"/>
              <a:t> to have </a:t>
            </a:r>
            <a:r>
              <a:rPr lang="es-ES" sz="3600" dirty="0" err="1"/>
              <a:t>for</a:t>
            </a:r>
            <a:r>
              <a:rPr lang="es-ES" sz="3600" dirty="0"/>
              <a:t> </a:t>
            </a:r>
            <a:r>
              <a:rPr lang="es-ES" sz="3600" dirty="0" err="1"/>
              <a:t>this</a:t>
            </a:r>
            <a:r>
              <a:rPr lang="es-ES" sz="3600" dirty="0"/>
              <a:t> </a:t>
            </a:r>
            <a:r>
              <a:rPr lang="es-ES" sz="3600" dirty="0" err="1"/>
              <a:t>price</a:t>
            </a:r>
            <a:r>
              <a:rPr lang="es-ES" sz="3600" dirty="0"/>
              <a:t> an </a:t>
            </a:r>
            <a:r>
              <a:rPr lang="es-ES" sz="3600" dirty="0" err="1"/>
              <a:t>Official</a:t>
            </a:r>
            <a:r>
              <a:rPr lang="es-ES" sz="3600" dirty="0"/>
              <a:t> Club Hotel:  </a:t>
            </a:r>
            <a:r>
              <a:rPr lang="es-ES" sz="2400" dirty="0" err="1"/>
              <a:t>Food</a:t>
            </a:r>
            <a:r>
              <a:rPr lang="es-ES" sz="2400" dirty="0"/>
              <a:t> and </a:t>
            </a:r>
            <a:r>
              <a:rPr lang="es-ES" sz="2400" dirty="0" err="1"/>
              <a:t>drinks</a:t>
            </a:r>
            <a:r>
              <a:rPr lang="es-ES" sz="2400" dirty="0"/>
              <a:t> </a:t>
            </a:r>
            <a:r>
              <a:rPr lang="es-ES" sz="2400" dirty="0" err="1"/>
              <a:t>included</a:t>
            </a:r>
            <a:endParaRPr lang="x-none" sz="2400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6DDDD2B-33B1-4C37-AE5C-F41FA749260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03998" y="1760220"/>
            <a:ext cx="9071643" cy="4393618"/>
          </a:xfrm>
        </p:spPr>
        <p:txBody>
          <a:bodyPr/>
          <a:lstStyle/>
          <a:p>
            <a:pPr lvl="0"/>
            <a:r>
              <a:rPr lang="es-ES" sz="2800" dirty="0" err="1"/>
              <a:t>For</a:t>
            </a:r>
            <a:r>
              <a:rPr lang="es-ES" sz="2800" dirty="0"/>
              <a:t> </a:t>
            </a:r>
            <a:r>
              <a:rPr lang="es-ES" sz="2800" dirty="0" err="1"/>
              <a:t>Staff</a:t>
            </a:r>
            <a:r>
              <a:rPr lang="es-ES" sz="2800" dirty="0"/>
              <a:t> &amp; </a:t>
            </a:r>
            <a:r>
              <a:rPr lang="es-ES" sz="2800" dirty="0" err="1"/>
              <a:t>Pilots</a:t>
            </a:r>
            <a:r>
              <a:rPr lang="es-ES" sz="2800" dirty="0"/>
              <a:t> &amp; </a:t>
            </a:r>
            <a:r>
              <a:rPr lang="es-ES" sz="2800" dirty="0" err="1"/>
              <a:t>Crews</a:t>
            </a:r>
            <a:r>
              <a:rPr lang="es-ES" sz="2800" dirty="0"/>
              <a:t> : </a:t>
            </a:r>
          </a:p>
          <a:p>
            <a:pPr lvl="0"/>
            <a:r>
              <a:rPr lang="es-ES" sz="2800" b="1" dirty="0" err="1"/>
              <a:t>Food</a:t>
            </a:r>
            <a:r>
              <a:rPr lang="es-ES" sz="2800" b="1" dirty="0"/>
              <a:t>: </a:t>
            </a:r>
            <a:r>
              <a:rPr lang="es-ES" sz="2800" dirty="0"/>
              <a:t>Pre-</a:t>
            </a:r>
            <a:r>
              <a:rPr lang="es-ES" sz="2800" dirty="0" err="1"/>
              <a:t>Breakfast</a:t>
            </a:r>
            <a:r>
              <a:rPr lang="es-ES" sz="2800" dirty="0"/>
              <a:t>, </a:t>
            </a:r>
            <a:r>
              <a:rPr lang="es-ES" sz="2800" dirty="0" err="1"/>
              <a:t>Breakfast</a:t>
            </a:r>
            <a:r>
              <a:rPr lang="es-ES" sz="2800" dirty="0"/>
              <a:t>, Lunch ,and </a:t>
            </a:r>
            <a:r>
              <a:rPr lang="es-ES" sz="2800" dirty="0" err="1"/>
              <a:t>Dinner</a:t>
            </a:r>
            <a:r>
              <a:rPr lang="es-ES" sz="2800" dirty="0"/>
              <a:t> .</a:t>
            </a:r>
          </a:p>
          <a:p>
            <a:pPr lvl="0"/>
            <a:r>
              <a:rPr lang="es-ES" sz="2800" b="1" dirty="0" err="1"/>
              <a:t>Drinks</a:t>
            </a:r>
            <a:r>
              <a:rPr lang="es-ES" sz="2800" dirty="0"/>
              <a:t>: </a:t>
            </a:r>
            <a:r>
              <a:rPr lang="es-ES" sz="2800" dirty="0" err="1"/>
              <a:t>Included</a:t>
            </a:r>
            <a:r>
              <a:rPr lang="es-ES" sz="2800" dirty="0"/>
              <a:t> </a:t>
            </a:r>
            <a:r>
              <a:rPr lang="es-ES" sz="2800" dirty="0" err="1"/>
              <a:t>during</a:t>
            </a:r>
            <a:r>
              <a:rPr lang="es-ES" sz="2800" dirty="0"/>
              <a:t> the Restaurant </a:t>
            </a:r>
            <a:r>
              <a:rPr lang="es-ES" sz="2800" dirty="0" err="1"/>
              <a:t>Meals</a:t>
            </a:r>
            <a:r>
              <a:rPr lang="es-ES" sz="2800" dirty="0"/>
              <a:t>.</a:t>
            </a:r>
          </a:p>
          <a:p>
            <a:pPr lvl="0"/>
            <a:r>
              <a:rPr lang="es-ES" sz="2800" b="1" dirty="0"/>
              <a:t>Which Hotel?: </a:t>
            </a:r>
            <a:r>
              <a:rPr lang="es-ES" sz="2800" dirty="0"/>
              <a:t>We Will </a:t>
            </a:r>
            <a:r>
              <a:rPr lang="es-ES" sz="2800" dirty="0" err="1"/>
              <a:t>announce</a:t>
            </a:r>
            <a:r>
              <a:rPr lang="es-ES" sz="2800" dirty="0"/>
              <a:t> During 2026</a:t>
            </a:r>
          </a:p>
        </p:txBody>
      </p:sp>
      <p:pic>
        <p:nvPicPr>
          <p:cNvPr id="4" name="Imagen 11">
            <a:extLst>
              <a:ext uri="{FF2B5EF4-FFF2-40B4-BE49-F238E27FC236}">
                <a16:creationId xmlns:a16="http://schemas.microsoft.com/office/drawing/2014/main" id="{D9498D7D-5024-4E18-99C4-F4979539E0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3833" y="4208260"/>
            <a:ext cx="4211808" cy="271597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Imagen 11">
            <a:extLst>
              <a:ext uri="{FF2B5EF4-FFF2-40B4-BE49-F238E27FC236}">
                <a16:creationId xmlns:a16="http://schemas.microsoft.com/office/drawing/2014/main" id="{F763AD7F-2956-4DBE-81E0-D7246B7C82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998" y="4262036"/>
            <a:ext cx="3855256" cy="266221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Imagen 13">
            <a:extLst>
              <a:ext uri="{FF2B5EF4-FFF2-40B4-BE49-F238E27FC236}">
                <a16:creationId xmlns:a16="http://schemas.microsoft.com/office/drawing/2014/main" id="{166A3FEA-B21C-4032-9FC2-6C10B59C31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0130" y="4262027"/>
            <a:ext cx="2619371" cy="2662211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1EEB28-159E-47FD-B4C9-6E43DE01CF1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es-ES" dirty="0" err="1"/>
              <a:t>Entry</a:t>
            </a:r>
            <a:r>
              <a:rPr lang="es-ES" dirty="0"/>
              <a:t> </a:t>
            </a:r>
            <a:r>
              <a:rPr lang="es-ES" dirty="0" err="1"/>
              <a:t>Points</a:t>
            </a:r>
            <a:br>
              <a:rPr lang="es-ES" dirty="0"/>
            </a:br>
            <a:r>
              <a:rPr lang="es-ES" sz="2000" dirty="0" err="1"/>
              <a:t>Toulon</a:t>
            </a:r>
            <a:r>
              <a:rPr lang="es-ES" sz="2000" dirty="0"/>
              <a:t> in France (</a:t>
            </a:r>
            <a:r>
              <a:rPr lang="es-ES" sz="2000" dirty="0" err="1"/>
              <a:t>low</a:t>
            </a:r>
            <a:r>
              <a:rPr lang="es-ES" sz="2000" dirty="0"/>
              <a:t> </a:t>
            </a:r>
            <a:r>
              <a:rPr lang="es-ES" sz="2000" dirty="0" err="1"/>
              <a:t>cost</a:t>
            </a:r>
            <a:r>
              <a:rPr lang="es-ES" sz="2000" dirty="0"/>
              <a:t> Ferry)</a:t>
            </a:r>
            <a:br>
              <a:rPr lang="es-ES" sz="2000" dirty="0"/>
            </a:br>
            <a:r>
              <a:rPr lang="es-ES" sz="2000" dirty="0"/>
              <a:t>Barcelona in </a:t>
            </a:r>
            <a:r>
              <a:rPr lang="es-ES" sz="2000" dirty="0" err="1"/>
              <a:t>Spain</a:t>
            </a:r>
            <a:r>
              <a:rPr lang="es-ES" sz="2000" dirty="0"/>
              <a:t> (</a:t>
            </a:r>
            <a:r>
              <a:rPr lang="es-ES" sz="2000" dirty="0" err="1"/>
              <a:t>Special</a:t>
            </a:r>
            <a:r>
              <a:rPr lang="es-ES" sz="2000" dirty="0"/>
              <a:t> </a:t>
            </a:r>
            <a:r>
              <a:rPr lang="es-ES" sz="2000" dirty="0" err="1"/>
              <a:t>prices</a:t>
            </a:r>
            <a:r>
              <a:rPr lang="es-ES" sz="2000" dirty="0"/>
              <a:t>)</a:t>
            </a:r>
            <a:endParaRPr lang="x-none" sz="2000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C9D789F-B3DB-46AA-BA84-5B2A87D212A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03998" y="2434379"/>
            <a:ext cx="9071643" cy="4384804"/>
          </a:xfrm>
        </p:spPr>
        <p:txBody>
          <a:bodyPr/>
          <a:lstStyle/>
          <a:p>
            <a:endParaRPr lang="en-GB"/>
          </a:p>
        </p:txBody>
      </p:sp>
      <p:pic>
        <p:nvPicPr>
          <p:cNvPr id="4" name="Imagen 7">
            <a:extLst>
              <a:ext uri="{FF2B5EF4-FFF2-40B4-BE49-F238E27FC236}">
                <a16:creationId xmlns:a16="http://schemas.microsoft.com/office/drawing/2014/main" id="{0D3755FA-53D8-4A41-A472-4C6230E69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3" y="1892094"/>
            <a:ext cx="10080629" cy="5667588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9319A1-A772-4BCD-B83F-096C879B628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s-ES" dirty="0" err="1"/>
              <a:t>Low</a:t>
            </a:r>
            <a:r>
              <a:rPr lang="es-ES" dirty="0"/>
              <a:t> </a:t>
            </a:r>
            <a:r>
              <a:rPr lang="es-ES" dirty="0" err="1"/>
              <a:t>cost</a:t>
            </a:r>
            <a:r>
              <a:rPr lang="es-ES" dirty="0"/>
              <a:t> </a:t>
            </a:r>
            <a:r>
              <a:rPr lang="es-ES" dirty="0" err="1"/>
              <a:t>ferry</a:t>
            </a:r>
            <a:r>
              <a:rPr lang="es-ES" dirty="0"/>
              <a:t> </a:t>
            </a:r>
            <a:br>
              <a:rPr lang="es-ES" dirty="0"/>
            </a:br>
            <a:r>
              <a:rPr lang="es-ES" sz="2400" dirty="0"/>
              <a:t>(</a:t>
            </a:r>
            <a:r>
              <a:rPr lang="es-ES" sz="2400" dirty="0" err="1"/>
              <a:t>Toulon</a:t>
            </a:r>
            <a:r>
              <a:rPr lang="es-ES" sz="2400" dirty="0"/>
              <a:t>/France </a:t>
            </a:r>
            <a:r>
              <a:rPr lang="es-ES" sz="2400" dirty="0" err="1"/>
              <a:t>to</a:t>
            </a:r>
            <a:r>
              <a:rPr lang="es-ES" sz="2400" dirty="0"/>
              <a:t> Alcudia/Mallorca)</a:t>
            </a:r>
          </a:p>
        </p:txBody>
      </p:sp>
      <p:sp>
        <p:nvSpPr>
          <p:cNvPr id="3" name="Marcador de contenido 6">
            <a:extLst>
              <a:ext uri="{FF2B5EF4-FFF2-40B4-BE49-F238E27FC236}">
                <a16:creationId xmlns:a16="http://schemas.microsoft.com/office/drawing/2014/main" id="{7DB7CDAC-A07B-4090-9084-F15F275D774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03998" y="1583904"/>
            <a:ext cx="9071643" cy="4590370"/>
          </a:xfrm>
        </p:spPr>
        <p:txBody>
          <a:bodyPr anchorCtr="1"/>
          <a:lstStyle/>
          <a:p>
            <a:pPr lvl="0" algn="ctr"/>
            <a:r>
              <a:rPr lang="es-ES" sz="2800" dirty="0" err="1"/>
              <a:t>Outward</a:t>
            </a:r>
            <a:r>
              <a:rPr lang="es-ES" sz="2800" dirty="0"/>
              <a:t>/return </a:t>
            </a:r>
            <a:r>
              <a:rPr lang="es-ES" sz="2800" dirty="0" err="1"/>
              <a:t>journey</a:t>
            </a:r>
            <a:r>
              <a:rPr lang="es-ES" sz="2800" dirty="0"/>
              <a:t> </a:t>
            </a:r>
            <a:r>
              <a:rPr lang="es-ES" sz="2800" dirty="0" err="1"/>
              <a:t>for</a:t>
            </a:r>
            <a:r>
              <a:rPr lang="es-ES" sz="2800" dirty="0"/>
              <a:t> 4 </a:t>
            </a:r>
            <a:r>
              <a:rPr lang="es-ES" sz="2800" dirty="0" err="1"/>
              <a:t>people</a:t>
            </a:r>
            <a:r>
              <a:rPr lang="es-ES" sz="2800" dirty="0"/>
              <a:t> with a van + </a:t>
            </a:r>
            <a:r>
              <a:rPr lang="es-ES" sz="2800" dirty="0" err="1"/>
              <a:t>trailer</a:t>
            </a:r>
            <a:r>
              <a:rPr lang="es-ES" sz="2800" dirty="0"/>
              <a:t> </a:t>
            </a:r>
            <a:r>
              <a:rPr lang="es-ES" sz="2800" dirty="0" err="1"/>
              <a:t>for</a:t>
            </a:r>
            <a:r>
              <a:rPr lang="es-ES" sz="2800" dirty="0"/>
              <a:t> 348€, (</a:t>
            </a:r>
            <a:r>
              <a:rPr lang="es-ES" sz="2000" dirty="0" err="1"/>
              <a:t>It</a:t>
            </a:r>
            <a:r>
              <a:rPr lang="es-ES" sz="2000" dirty="0"/>
              <a:t> </a:t>
            </a:r>
            <a:r>
              <a:rPr lang="es-ES" sz="2000" dirty="0" err="1"/>
              <a:t>will</a:t>
            </a:r>
            <a:r>
              <a:rPr lang="es-ES" sz="2000" dirty="0"/>
              <a:t> be cheaper </a:t>
            </a:r>
            <a:r>
              <a:rPr lang="es-ES" sz="2000" dirty="0" err="1"/>
              <a:t>from</a:t>
            </a:r>
            <a:r>
              <a:rPr lang="es-ES" sz="2000" dirty="0"/>
              <a:t> Barcelona, Acciona-</a:t>
            </a:r>
            <a:r>
              <a:rPr lang="es-ES" sz="2000" dirty="0" err="1"/>
              <a:t>Trasmediterranea</a:t>
            </a:r>
            <a:r>
              <a:rPr lang="es-ES" sz="2000" dirty="0"/>
              <a:t> could be one of the sponsors, to be </a:t>
            </a:r>
            <a:r>
              <a:rPr lang="es-ES" sz="2000" dirty="0" err="1"/>
              <a:t>announced</a:t>
            </a:r>
            <a:r>
              <a:rPr lang="es-ES" sz="2000" dirty="0"/>
              <a:t> </a:t>
            </a:r>
            <a:r>
              <a:rPr lang="es-ES" sz="2000" dirty="0" err="1"/>
              <a:t>during</a:t>
            </a:r>
            <a:r>
              <a:rPr lang="es-ES" sz="2000" dirty="0"/>
              <a:t> 2026)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E18A71C-FEE1-0127-0B19-CBBDDBBAD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4" y="2765493"/>
            <a:ext cx="10080625" cy="478776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22182</TotalTime>
  <Words>1833</Words>
  <Application>Microsoft Office PowerPoint</Application>
  <PresentationFormat>Personalizado</PresentationFormat>
  <Paragraphs>174</Paragraphs>
  <Slides>21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6" baseType="lpstr">
      <vt:lpstr>Arial</vt:lpstr>
      <vt:lpstr>Calibri</vt:lpstr>
      <vt:lpstr>StarSymbol</vt:lpstr>
      <vt:lpstr>Times New Roman</vt:lpstr>
      <vt:lpstr>Default</vt:lpstr>
      <vt:lpstr>Presentación de PowerPoint</vt:lpstr>
      <vt:lpstr>People from Mallorca will never forget the beauty of the  European Championships in 2019, but 2027 must be even better</vt:lpstr>
      <vt:lpstr>Organiser experience</vt:lpstr>
      <vt:lpstr>Briefing Centre in Manacor</vt:lpstr>
      <vt:lpstr>Meteorology</vt:lpstr>
      <vt:lpstr>Adventage for the pilots on Mallorca</vt:lpstr>
      <vt:lpstr>But our Idea is to have for this price an Official Club Hotel:  Food and drinks included</vt:lpstr>
      <vt:lpstr>Entry Points Toulon in France (low cost Ferry) Barcelona in Spain (Special prices)</vt:lpstr>
      <vt:lpstr>Low cost ferry  (Toulon/France to Alcudia/Mallorca)</vt:lpstr>
      <vt:lpstr>Presentación de PowerPoint</vt:lpstr>
      <vt:lpstr>Presentación de PowerPoint</vt:lpstr>
      <vt:lpstr>Presentación de PowerPoint</vt:lpstr>
      <vt:lpstr>Championship Dates</vt:lpstr>
      <vt:lpstr>Presentación de PowerPoint</vt:lpstr>
      <vt:lpstr>Presentación de PowerPoint</vt:lpstr>
      <vt:lpstr>VALUE RETURN TO THE PILOTS (1) Booking.mallorcaballoons.com They will receive their own link from us and can publish it on all social networks or on their daily passengers or friends.</vt:lpstr>
      <vt:lpstr>Aprox. Value for Cliping and Hotels for the pilots.</vt:lpstr>
      <vt:lpstr>New ideas</vt:lpstr>
      <vt:lpstr>Pre-event?  Yes, but in 2027  (and probably also in 2026)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David Bareford</dc:creator>
  <cp:lastModifiedBy>Ricardo Aracil</cp:lastModifiedBy>
  <cp:revision>174</cp:revision>
  <dcterms:created xsi:type="dcterms:W3CDTF">2009-04-16T11:32:32Z</dcterms:created>
  <dcterms:modified xsi:type="dcterms:W3CDTF">2025-03-12T11:37:01Z</dcterms:modified>
</cp:coreProperties>
</file>