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6" r:id="rId2"/>
    <p:sldId id="304" r:id="rId3"/>
    <p:sldId id="305" r:id="rId4"/>
    <p:sldId id="306" r:id="rId5"/>
    <p:sldId id="307" r:id="rId6"/>
    <p:sldId id="308" r:id="rId7"/>
    <p:sldId id="309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7155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F7439-02AB-0F4F-916F-E9E6658EC271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B4CCC-EACE-744F-AE3F-4D0F94A51D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222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15D25-4064-420D-B31E-C456493EEFF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636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15D25-4064-420D-B31E-C456493EEFF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10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15D25-4064-420D-B31E-C456493EEFF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863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15D25-4064-420D-B31E-C456493EEFF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765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15D25-4064-420D-B31E-C456493EEFF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734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15D25-4064-420D-B31E-C456493EEFF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766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15D25-4064-420D-B31E-C456493EEFF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09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F2A8CC-6C29-2C4B-868E-C9E00EF1D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33C55B8-D6F5-2F49-A75E-B601D383F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53714B-9C01-DB4A-9630-6D0F4E907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44F5-5C12-8146-B462-E807C62F7A7C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600A3B-C31A-BE45-BA5B-21B867C6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C5A45F-ACB3-9646-975F-511237EC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BC0D-2B8E-0A4D-B711-73AF0E7397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43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F7585C-7F95-7948-8FCD-9407D85B4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992F2B4-9B0C-5743-B2EB-6A76FA70E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183CD3-8F18-B247-B40D-B48F2E578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44F5-5C12-8146-B462-E807C62F7A7C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28D0D5-5298-8D49-A912-13D3C6AFF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D46D0C-0E1D-7144-952F-D988E5DEF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BC0D-2B8E-0A4D-B711-73AF0E7397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08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7445945-19BC-CA49-B76A-7AD308A931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60011EA-CADF-FD44-A251-5D01647C1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B2092F-8F00-8F42-817A-A7FBCA47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44F5-5C12-8146-B462-E807C62F7A7C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8E5B80-7F8A-FF48-AAC5-4BD1FAF33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248D99-D890-A44B-AEC8-1373FEED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BC0D-2B8E-0A4D-B711-73AF0E7397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73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5B0D27-FA33-1D45-839B-19F0879CD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3FA6AD-0789-184D-9F7B-9CFC66B95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C36F79-AC12-AD47-B055-D5D37FF23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44F5-5C12-8146-B462-E807C62F7A7C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D5FC2C-DFD3-3246-A945-5FD9FB2F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EFF376-CB8E-3F4F-B65E-0BCCE4B04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BC0D-2B8E-0A4D-B711-73AF0E7397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57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2AC77E-ED17-184F-AE91-30A7B3C69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10DE3A-83D3-5E42-88C1-BEFF547C6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CEE83E-AB92-B544-9A54-760B72B5F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44F5-5C12-8146-B462-E807C62F7A7C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3FFC38-914E-924B-A9C9-EDB7EE33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BF93AC-E2A9-6E4C-BE35-C8F2C0AB6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BC0D-2B8E-0A4D-B711-73AF0E7397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3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55E07F-0524-A346-82C2-7253627BB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1F7351-BFDB-7C4D-B3CE-BC293B517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7103F6-E115-AF4D-AEC8-316C2283A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FA5F2A3-9DCB-4D43-BFF5-9E49DD9BD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44F5-5C12-8146-B462-E807C62F7A7C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A1F046-16AB-6648-8637-CDAB6100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80485F-C129-6A41-992B-6C4210ADA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BC0D-2B8E-0A4D-B711-73AF0E7397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610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02F7CD-510E-8946-A904-3BE95530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A97C0A-09CB-4E4B-AFF8-5927D5446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7D61314-7EFA-1A4E-8D45-DF11A8B2A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70A70DB-7626-DA47-AFAC-9F3D349BF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ABB4CDD-255D-2947-BC72-3744BDDA1A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5F5D80-D175-0E48-90DC-9FEF1716B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44F5-5C12-8146-B462-E807C62F7A7C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F6AC30E-1F83-2746-90AF-9E7369C87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A759E08-1868-9E4F-B602-B72F9A05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BC0D-2B8E-0A4D-B711-73AF0E7397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51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4F4FA7-7FE5-A04E-83E0-E8B22F9C4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E1A9C03-DA4A-D549-A626-3C7BE4BD9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44F5-5C12-8146-B462-E807C62F7A7C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6CD596-5E89-8741-9734-22D3819D3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CDA5E2-C550-F848-A100-EE37150B4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BC0D-2B8E-0A4D-B711-73AF0E7397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04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9ECB152-5785-C24C-963E-BA084BEF8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44F5-5C12-8146-B462-E807C62F7A7C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185A68E-00EE-2045-8BD3-626B5159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F62ECD-FA82-674E-887C-3B1810C0A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BC0D-2B8E-0A4D-B711-73AF0E7397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34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0BDC15-48AD-AF41-B5F9-87D86084B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FA915C-AC4C-824C-BE4A-2A2A1D119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1B6F37-C1CD-E348-AA69-DB3CB4AD4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13A47F-50DE-8343-B8C2-971DFF944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44F5-5C12-8146-B462-E807C62F7A7C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FE40D0-047B-B842-A932-928E71CE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696C87-8AFD-A445-AF7B-B2C76DBC7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BC0D-2B8E-0A4D-B711-73AF0E7397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86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9FEB3-7C16-9440-9F5C-CA784997E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0C30C77-9457-5B48-97AE-67D8C18FDD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18867D-56AC-414D-A6DB-7C1BC3C67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1CD0DD-7737-3E46-8857-D7687CB9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44F5-5C12-8146-B462-E807C62F7A7C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7DD55B-0E26-F545-B49E-7F3A3E6CA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3904EE-D525-1549-A326-9514E184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7BC0D-2B8E-0A4D-B711-73AF0E7397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33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4167D9-5327-C749-94AA-AC7A9DA7B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2D596D-217B-244C-AEC3-E4F178A5E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3194C7-9ECA-4C46-9DA6-7CBAE8AD3E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144F5-5C12-8146-B462-E807C62F7A7C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F3699A-1B96-E446-B561-B2830B69B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61CE91-7F2E-B44F-84ED-6C10BEEB8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7BC0D-2B8E-0A4D-B711-73AF0E7397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53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emf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5" y="0"/>
            <a:ext cx="12262104" cy="68974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580" y="5764089"/>
            <a:ext cx="12262104" cy="1177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97280" cy="69311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118" y="243369"/>
            <a:ext cx="4048853" cy="188068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4979821" y="2072688"/>
            <a:ext cx="4171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rgbClr val="FD1912"/>
                </a:solidFill>
              </a:rPr>
              <a:t>PRELIMINARY BID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963705" y="3343799"/>
            <a:ext cx="8017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</a:p>
          <a:p>
            <a:pPr algn="ctr"/>
            <a:r>
              <a:rPr lang="fr-FR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</a:t>
            </a:r>
            <a:r>
              <a:rPr lang="fr-FR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Rally</a:t>
            </a:r>
            <a:r>
              <a:rPr lang="fr-FR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Flying</a:t>
            </a:r>
            <a:r>
              <a:rPr lang="fr-FR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Championship</a:t>
            </a:r>
            <a:r>
              <a:rPr lang="fr-FR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fr-FR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France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467" y="5753439"/>
            <a:ext cx="12262104" cy="36933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cs typeface="Adobe Arabic" panose="02040503050201020203" pitchFamily="18" charset="-78"/>
              </a:rPr>
              <a:t>                       Nos partenaires </a:t>
            </a:r>
            <a:r>
              <a:rPr lang="fr-FR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53586" y="144440"/>
            <a:ext cx="696024" cy="657308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GAC MEETING 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130770" y="6131873"/>
            <a:ext cx="11105935" cy="821401"/>
            <a:chOff x="1130770" y="6131873"/>
            <a:chExt cx="11105935" cy="821401"/>
          </a:xfrm>
        </p:grpSpPr>
        <p:grpSp>
          <p:nvGrpSpPr>
            <p:cNvPr id="4" name="Groupe 3"/>
            <p:cNvGrpSpPr/>
            <p:nvPr/>
          </p:nvGrpSpPr>
          <p:grpSpPr>
            <a:xfrm>
              <a:off x="1130770" y="6131873"/>
              <a:ext cx="11105935" cy="821401"/>
              <a:chOff x="1130770" y="6131873"/>
              <a:chExt cx="11105935" cy="821401"/>
            </a:xfrm>
          </p:grpSpPr>
          <p:grpSp>
            <p:nvGrpSpPr>
              <p:cNvPr id="38" name="Groupe 37"/>
              <p:cNvGrpSpPr/>
              <p:nvPr/>
            </p:nvGrpSpPr>
            <p:grpSpPr>
              <a:xfrm>
                <a:off x="1130770" y="6131873"/>
                <a:ext cx="11105935" cy="821401"/>
                <a:chOff x="1910" y="6092613"/>
                <a:chExt cx="11433490" cy="857238"/>
              </a:xfrm>
            </p:grpSpPr>
            <p:pic>
              <p:nvPicPr>
                <p:cNvPr id="39" name="Image 38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10" y="6115658"/>
                  <a:ext cx="825056" cy="825056"/>
                </a:xfrm>
                <a:prstGeom prst="rect">
                  <a:avLst/>
                </a:prstGeom>
              </p:spPr>
            </p:pic>
            <p:pic>
              <p:nvPicPr>
                <p:cNvPr id="41" name="Image 40"/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2275" y="6109518"/>
                  <a:ext cx="825056" cy="825056"/>
                </a:xfrm>
                <a:prstGeom prst="rect">
                  <a:avLst/>
                </a:prstGeom>
              </p:spPr>
            </p:pic>
            <p:pic>
              <p:nvPicPr>
                <p:cNvPr id="42" name="Image 41"/>
                <p:cNvPicPr>
                  <a:picLocks noChangeAspect="1"/>
                </p:cNvPicPr>
                <p:nvPr/>
              </p:nvPicPr>
              <p:blipFill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22053" r="27056"/>
                <a:stretch/>
              </p:blipFill>
              <p:spPr>
                <a:xfrm>
                  <a:off x="708511" y="6115464"/>
                  <a:ext cx="419877" cy="825056"/>
                </a:xfrm>
                <a:prstGeom prst="rect">
                  <a:avLst/>
                </a:prstGeom>
              </p:spPr>
            </p:pic>
            <p:pic>
              <p:nvPicPr>
                <p:cNvPr id="43" name="Image 42"/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08840" y="6124795"/>
                  <a:ext cx="825056" cy="825056"/>
                </a:xfrm>
                <a:prstGeom prst="rect">
                  <a:avLst/>
                </a:prstGeom>
              </p:spPr>
            </p:pic>
            <p:pic>
              <p:nvPicPr>
                <p:cNvPr id="44" name="Image 43"/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95371" y="6120606"/>
                  <a:ext cx="825056" cy="825056"/>
                </a:xfrm>
                <a:prstGeom prst="rect">
                  <a:avLst/>
                </a:prstGeom>
              </p:spPr>
            </p:pic>
            <p:pic>
              <p:nvPicPr>
                <p:cNvPr id="45" name="Image 44"/>
                <p:cNvPicPr>
                  <a:picLocks noChangeAspect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31065" y="6109367"/>
                  <a:ext cx="825056" cy="825056"/>
                </a:xfrm>
                <a:prstGeom prst="rect">
                  <a:avLst/>
                </a:prstGeom>
              </p:spPr>
            </p:pic>
            <p:pic>
              <p:nvPicPr>
                <p:cNvPr id="46" name="Image 45"/>
                <p:cNvPicPr>
                  <a:picLocks noChangeAspect="1"/>
                </p:cNvPicPr>
                <p:nvPr/>
              </p:nvPicPr>
              <p:blipFill rotWithShape="1"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6925" r="9565"/>
                <a:stretch/>
              </p:blipFill>
              <p:spPr>
                <a:xfrm>
                  <a:off x="7491866" y="6109129"/>
                  <a:ext cx="606490" cy="825056"/>
                </a:xfrm>
                <a:prstGeom prst="rect">
                  <a:avLst/>
                </a:prstGeom>
              </p:spPr>
            </p:pic>
            <p:pic>
              <p:nvPicPr>
                <p:cNvPr id="47" name="Image 46"/>
                <p:cNvPicPr>
                  <a:picLocks noChangeAspect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36602" y="6092613"/>
                  <a:ext cx="825056" cy="825056"/>
                </a:xfrm>
                <a:prstGeom prst="rect">
                  <a:avLst/>
                </a:prstGeom>
              </p:spPr>
            </p:pic>
            <p:pic>
              <p:nvPicPr>
                <p:cNvPr id="48" name="Image 47"/>
                <p:cNvPicPr>
                  <a:picLocks noChangeAspect="1"/>
                </p:cNvPicPr>
                <p:nvPr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10344" y="6109613"/>
                  <a:ext cx="825056" cy="825057"/>
                </a:xfrm>
                <a:prstGeom prst="rect">
                  <a:avLst/>
                </a:prstGeom>
              </p:spPr>
            </p:pic>
            <p:pic>
              <p:nvPicPr>
                <p:cNvPr id="49" name="Image 48"/>
                <p:cNvPicPr>
                  <a:picLocks noChangeAspect="1"/>
                </p:cNvPicPr>
                <p:nvPr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35775" y="6422055"/>
                  <a:ext cx="723111" cy="169725"/>
                </a:xfrm>
                <a:prstGeom prst="rect">
                  <a:avLst/>
                </a:prstGeom>
              </p:spPr>
            </p:pic>
            <p:pic>
              <p:nvPicPr>
                <p:cNvPr id="50" name="Image 49"/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1957" y="6120797"/>
                  <a:ext cx="825056" cy="825056"/>
                </a:xfrm>
                <a:prstGeom prst="rect">
                  <a:avLst/>
                </a:prstGeom>
              </p:spPr>
            </p:pic>
            <p:pic>
              <p:nvPicPr>
                <p:cNvPr id="52" name="Image 51"/>
                <p:cNvPicPr>
                  <a:picLocks noChangeAspect="1"/>
                </p:cNvPicPr>
                <p:nvPr/>
              </p:nvPicPr>
              <p:blipFill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11580" y="6113076"/>
                  <a:ext cx="825056" cy="825056"/>
                </a:xfrm>
                <a:prstGeom prst="rect">
                  <a:avLst/>
                </a:prstGeom>
              </p:spPr>
            </p:pic>
            <p:pic>
              <p:nvPicPr>
                <p:cNvPr id="53" name="Image 52"/>
                <p:cNvPicPr>
                  <a:picLocks noChangeAspect="1"/>
                </p:cNvPicPr>
                <p:nvPr/>
              </p:nvPicPr>
              <p:blipFill rotWithShape="1">
                <a:blip r:embed="rId1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9790" r="18010"/>
                <a:stretch/>
              </p:blipFill>
              <p:spPr>
                <a:xfrm>
                  <a:off x="6876041" y="6111275"/>
                  <a:ext cx="513185" cy="825056"/>
                </a:xfrm>
                <a:prstGeom prst="rect">
                  <a:avLst/>
                </a:prstGeom>
              </p:spPr>
            </p:pic>
            <p:pic>
              <p:nvPicPr>
                <p:cNvPr id="54" name="Image 53"/>
                <p:cNvPicPr>
                  <a:picLocks noChangeAspect="1"/>
                </p:cNvPicPr>
                <p:nvPr/>
              </p:nvPicPr>
              <p:blipFill>
                <a:blip r:embed="rId1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93224" y="6415723"/>
                  <a:ext cx="668683" cy="239953"/>
                </a:xfrm>
                <a:prstGeom prst="rect">
                  <a:avLst/>
                </a:prstGeom>
              </p:spPr>
            </p:pic>
          </p:grpSp>
          <p:pic>
            <p:nvPicPr>
              <p:cNvPr id="2" name="Image 1"/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58228" y="6364649"/>
                <a:ext cx="349435" cy="349435"/>
              </a:xfrm>
              <a:prstGeom prst="rect">
                <a:avLst/>
              </a:prstGeom>
            </p:spPr>
          </p:pic>
          <p:pic>
            <p:nvPicPr>
              <p:cNvPr id="3" name="Image 2"/>
              <p:cNvPicPr>
                <a:picLocks noChangeAspect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13820" y="6352228"/>
                <a:ext cx="290112" cy="373761"/>
              </a:xfrm>
              <a:prstGeom prst="rect">
                <a:avLst/>
              </a:prstGeom>
            </p:spPr>
          </p:pic>
          <p:pic>
            <p:nvPicPr>
              <p:cNvPr id="1030" name="Picture 6" descr="RÃ©sultat de recherche d'images pour &quot;MINISTERE DES ARMEE&quot;"/>
              <p:cNvPicPr>
                <a:picLocks noChangeAspect="1" noChangeArrowheads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9996" y="6357754"/>
                <a:ext cx="299543" cy="3658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6" descr="RÃ©sultat de recherche d'images pour &quot;MINISTERE DES ARMEE&quot;"/>
              <p:cNvPicPr>
                <a:picLocks noChangeAspect="1" noChangeArrowheads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1598" y="6353800"/>
                <a:ext cx="299543" cy="3658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2" name="Picture 8" descr="RÃ©sultat de recherche d'images pour &quot;MINISTERE DES SPORT&quot;"/>
            <p:cNvPicPr>
              <a:picLocks noChangeAspect="1" noChangeArrowheads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609" y="6359005"/>
              <a:ext cx="281550" cy="361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D269AD7E-20F2-4ACA-BCB8-CB1B715BABCB}"/>
              </a:ext>
            </a:extLst>
          </p:cNvPr>
          <p:cNvSpPr txBox="1"/>
          <p:nvPr/>
        </p:nvSpPr>
        <p:spPr>
          <a:xfrm>
            <a:off x="1623312" y="2393748"/>
            <a:ext cx="3263329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fr-FR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French </a:t>
            </a:r>
            <a:r>
              <a:rPr lang="fr-FR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aeronautic</a:t>
            </a:r>
            <a:r>
              <a:rPr lang="fr-FR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federation</a:t>
            </a:r>
            <a:endParaRPr lang="fr-FR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90A16AE-2CBD-4ADA-A72C-497317E5C8C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16789" y="327571"/>
            <a:ext cx="2564815" cy="157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Moins 2"/>
          <p:cNvSpPr/>
          <p:nvPr/>
        </p:nvSpPr>
        <p:spPr>
          <a:xfrm>
            <a:off x="3893390" y="930301"/>
            <a:ext cx="8213745" cy="324477"/>
          </a:xfrm>
          <a:prstGeom prst="mathMin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412" y="0"/>
            <a:ext cx="2492913" cy="1157950"/>
          </a:xfrm>
          <a:prstGeom prst="rect">
            <a:avLst/>
          </a:prstGeom>
        </p:spPr>
      </p:pic>
      <p:pic>
        <p:nvPicPr>
          <p:cNvPr id="1026" name="Picture 2" descr="Résultat de recherche d'images pour &quot;logo FAI GAC&quot;">
            <a:extLst>
              <a:ext uri="{FF2B5EF4-FFF2-40B4-BE49-F238E27FC236}">
                <a16:creationId xmlns:a16="http://schemas.microsoft.com/office/drawing/2014/main" id="{3C82F2E3-B866-418F-B279-CAE4422D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4985" y="18259"/>
            <a:ext cx="1487026" cy="9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B19C963-4D65-4994-B1C1-526AB3352B23}"/>
              </a:ext>
            </a:extLst>
          </p:cNvPr>
          <p:cNvSpPr txBox="1"/>
          <p:nvPr/>
        </p:nvSpPr>
        <p:spPr>
          <a:xfrm>
            <a:off x="3994457" y="40366"/>
            <a:ext cx="8011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Organisor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présentation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508B664E-57F4-4BE3-BAFB-13316976792A}"/>
              </a:ext>
            </a:extLst>
          </p:cNvPr>
          <p:cNvSpPr txBox="1">
            <a:spLocks/>
          </p:cNvSpPr>
          <p:nvPr/>
        </p:nvSpPr>
        <p:spPr bwMode="auto">
          <a:xfrm>
            <a:off x="1763173" y="1157950"/>
            <a:ext cx="8591811" cy="532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793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793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793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793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793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793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fontAlgn="base">
              <a:spcAft>
                <a:spcPct val="0"/>
              </a:spcAft>
              <a:defRPr/>
            </a:pPr>
            <a:r>
              <a:rPr lang="fr-FR" altLang="fr-FR" sz="1900" b="1" kern="0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Organisor</a:t>
            </a:r>
            <a:r>
              <a:rPr lang="fr-FR" altLang="fr-FR" sz="1900" b="1" kern="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: Fédération Française Aéronautique</a:t>
            </a:r>
          </a:p>
          <a:p>
            <a:pPr marL="342900" indent="-342900" fontAlgn="base">
              <a:spcAft>
                <a:spcPct val="0"/>
              </a:spcAft>
              <a:defRPr/>
            </a:pPr>
            <a:r>
              <a:rPr lang="fr-FR" altLang="fr-FR" sz="1900" b="1" kern="0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Experience</a:t>
            </a:r>
            <a:r>
              <a:rPr lang="fr-FR" altLang="fr-FR" sz="1900" b="1" kern="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: WRFC in 2006 in Troyes and </a:t>
            </a:r>
            <a:r>
              <a:rPr lang="fr-FR" altLang="fr-FR" sz="1900" b="1" kern="0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technical</a:t>
            </a:r>
            <a:r>
              <a:rPr lang="fr-FR" altLang="fr-FR" sz="1900" b="1" kern="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help in Santa Cruz.</a:t>
            </a:r>
          </a:p>
          <a:p>
            <a:pPr marL="342900" indent="-342900" fontAlgn="base">
              <a:spcAft>
                <a:spcPct val="0"/>
              </a:spcAft>
              <a:defRPr/>
            </a:pPr>
            <a:r>
              <a:rPr lang="fr-FR" altLang="fr-FR" sz="1900" b="1" kern="0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Organisor</a:t>
            </a:r>
            <a:r>
              <a:rPr lang="fr-FR" altLang="fr-FR" sz="1900" b="1" kern="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team: </a:t>
            </a:r>
            <a:r>
              <a:rPr lang="fr-FR" altLang="fr-FR" sz="1900" b="1" kern="0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competition</a:t>
            </a:r>
            <a:r>
              <a:rPr lang="fr-FR" altLang="fr-FR" sz="1900" b="1" kern="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</a:t>
            </a:r>
            <a:r>
              <a:rPr lang="fr-FR" altLang="fr-FR" sz="1900" b="1" kern="0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director</a:t>
            </a:r>
            <a:r>
              <a:rPr lang="fr-FR" altLang="fr-FR" sz="1900" b="1" kern="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: Philippe Muller, route planer: Philippe </a:t>
            </a:r>
            <a:r>
              <a:rPr lang="fr-FR" altLang="fr-FR" sz="1900" b="1" kern="0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Odeon</a:t>
            </a:r>
            <a:r>
              <a:rPr lang="fr-FR" altLang="fr-FR" sz="1900" b="1" kern="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. </a:t>
            </a:r>
            <a:r>
              <a:rPr lang="fr-FR" altLang="fr-FR" sz="1900" b="1" kern="0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Many</a:t>
            </a:r>
            <a:r>
              <a:rPr lang="fr-FR" altLang="fr-FR" sz="1900" b="1" kern="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national </a:t>
            </a:r>
            <a:r>
              <a:rPr lang="fr-FR" altLang="fr-FR" sz="1900" b="1" kern="0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competitors</a:t>
            </a:r>
            <a:r>
              <a:rPr lang="fr-FR" altLang="fr-FR" sz="1900" b="1" kern="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for help.</a:t>
            </a:r>
          </a:p>
          <a:p>
            <a:pPr marL="342900" indent="-342900" fontAlgn="base">
              <a:spcAft>
                <a:spcPct val="0"/>
              </a:spcAft>
              <a:defRPr/>
            </a:pPr>
            <a:r>
              <a:rPr lang="fr-FR" altLang="fr-FR" sz="1900" b="1" kern="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Dates: second part of August</a:t>
            </a:r>
          </a:p>
          <a:p>
            <a:pPr marL="342900" indent="-342900" fontAlgn="base">
              <a:spcAft>
                <a:spcPct val="0"/>
              </a:spcAft>
              <a:defRPr/>
            </a:pPr>
            <a:r>
              <a:rPr lang="fr-FR" altLang="fr-FR" sz="1900" b="1" kern="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Location: </a:t>
            </a:r>
            <a:r>
              <a:rPr lang="fr-FR" altLang="fr-FR" sz="1900" b="1" kern="0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choise</a:t>
            </a:r>
            <a:r>
              <a:rPr lang="fr-FR" altLang="fr-FR" sz="1900" b="1" kern="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</a:t>
            </a:r>
            <a:r>
              <a:rPr lang="fr-FR" altLang="fr-FR" sz="1900" b="1" kern="0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between</a:t>
            </a:r>
            <a:r>
              <a:rPr lang="fr-FR" altLang="fr-FR" sz="1900" b="1" kern="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Vichy or Mâcon (</a:t>
            </a:r>
            <a:r>
              <a:rPr lang="fr-FR" altLang="fr-FR" sz="1900" b="1" kern="0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executive</a:t>
            </a:r>
            <a:r>
              <a:rPr lang="fr-FR" altLang="fr-FR" sz="1900" b="1" kern="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</a:t>
            </a:r>
            <a:r>
              <a:rPr lang="fr-FR" altLang="fr-FR" sz="1900" b="1" kern="0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board</a:t>
            </a:r>
            <a:r>
              <a:rPr lang="fr-FR" altLang="fr-FR" sz="1900" b="1" kern="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</a:t>
            </a:r>
            <a:r>
              <a:rPr lang="fr-FR" altLang="fr-FR" sz="1900" b="1" kern="0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december</a:t>
            </a:r>
            <a:r>
              <a:rPr lang="fr-FR" altLang="fr-FR" sz="1900" b="1" kern="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11th )</a:t>
            </a:r>
          </a:p>
          <a:p>
            <a:pPr marL="342900" indent="-342900" fontAlgn="base">
              <a:spcAft>
                <a:spcPct val="0"/>
              </a:spcAft>
              <a:defRPr/>
            </a:pPr>
            <a:endParaRPr lang="fr-FR" altLang="fr-FR" sz="1600" kern="0" dirty="0">
              <a:solidFill>
                <a:srgbClr val="000066"/>
              </a:solidFill>
              <a:ea typeface="ＭＳ Ｐゴシック" panose="020B0600070205080204" pitchFamily="34" charset="-128"/>
            </a:endParaRPr>
          </a:p>
          <a:p>
            <a:pPr marL="342900" indent="-342900" fontAlgn="base">
              <a:spcAft>
                <a:spcPct val="0"/>
              </a:spcAft>
              <a:defRPr/>
            </a:pPr>
            <a:endParaRPr lang="fr-FR" altLang="fr-FR" sz="2000" b="1" kern="0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6" name="Image 5" descr="Une image contenant carte&#10;&#10;Description générée automatiquement">
            <a:extLst>
              <a:ext uri="{FF2B5EF4-FFF2-40B4-BE49-F238E27FC236}">
                <a16:creationId xmlns:a16="http://schemas.microsoft.com/office/drawing/2014/main" id="{A5060E44-60DF-584E-B2AF-DD2D030FD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1252" y="3670246"/>
            <a:ext cx="6300741" cy="300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4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Moins 2"/>
          <p:cNvSpPr/>
          <p:nvPr/>
        </p:nvSpPr>
        <p:spPr>
          <a:xfrm>
            <a:off x="3893390" y="930301"/>
            <a:ext cx="8213745" cy="324477"/>
          </a:xfrm>
          <a:prstGeom prst="mathMin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412" y="0"/>
            <a:ext cx="2492913" cy="1157950"/>
          </a:xfrm>
          <a:prstGeom prst="rect">
            <a:avLst/>
          </a:prstGeom>
        </p:spPr>
      </p:pic>
      <p:pic>
        <p:nvPicPr>
          <p:cNvPr id="1026" name="Picture 2" descr="Résultat de recherche d'images pour &quot;logo FAI GAC&quot;">
            <a:extLst>
              <a:ext uri="{FF2B5EF4-FFF2-40B4-BE49-F238E27FC236}">
                <a16:creationId xmlns:a16="http://schemas.microsoft.com/office/drawing/2014/main" id="{3C82F2E3-B866-418F-B279-CAE4422D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4985" y="18259"/>
            <a:ext cx="1487026" cy="9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B19C963-4D65-4994-B1C1-526AB3352B23}"/>
              </a:ext>
            </a:extLst>
          </p:cNvPr>
          <p:cNvSpPr txBox="1"/>
          <p:nvPr/>
        </p:nvSpPr>
        <p:spPr>
          <a:xfrm>
            <a:off x="3994457" y="345526"/>
            <a:ext cx="8011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A4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Vichy </a:t>
            </a:r>
            <a:r>
              <a:rPr lang="fr-FR" sz="3200" dirty="0" err="1">
                <a:solidFill>
                  <a:srgbClr val="0A4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airfield</a:t>
            </a:r>
            <a:endParaRPr lang="fr-FR" sz="3200" dirty="0">
              <a:solidFill>
                <a:srgbClr val="0A42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 descr="Une image contenant passage, route, montagne, herbe&#10;&#10;Description générée automatiquement">
            <a:extLst>
              <a:ext uri="{FF2B5EF4-FFF2-40B4-BE49-F238E27FC236}">
                <a16:creationId xmlns:a16="http://schemas.microsoft.com/office/drawing/2014/main" id="{D499227C-9CA6-5F45-9B1F-7E66A198C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5868" y="1110783"/>
            <a:ext cx="8929152" cy="572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2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Moins 2"/>
          <p:cNvSpPr/>
          <p:nvPr/>
        </p:nvSpPr>
        <p:spPr>
          <a:xfrm>
            <a:off x="3893390" y="930301"/>
            <a:ext cx="8213745" cy="324477"/>
          </a:xfrm>
          <a:prstGeom prst="mathMin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412" y="0"/>
            <a:ext cx="2492913" cy="1157950"/>
          </a:xfrm>
          <a:prstGeom prst="rect">
            <a:avLst/>
          </a:prstGeom>
        </p:spPr>
      </p:pic>
      <p:pic>
        <p:nvPicPr>
          <p:cNvPr id="1026" name="Picture 2" descr="Résultat de recherche d'images pour &quot;logo FAI GAC&quot;">
            <a:extLst>
              <a:ext uri="{FF2B5EF4-FFF2-40B4-BE49-F238E27FC236}">
                <a16:creationId xmlns:a16="http://schemas.microsoft.com/office/drawing/2014/main" id="{3C82F2E3-B866-418F-B279-CAE4422D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4985" y="18259"/>
            <a:ext cx="1487026" cy="9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B19C963-4D65-4994-B1C1-526AB3352B23}"/>
              </a:ext>
            </a:extLst>
          </p:cNvPr>
          <p:cNvSpPr txBox="1"/>
          <p:nvPr/>
        </p:nvSpPr>
        <p:spPr>
          <a:xfrm>
            <a:off x="3994457" y="345526"/>
            <a:ext cx="8011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A4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Vichy </a:t>
            </a:r>
            <a:r>
              <a:rPr lang="fr-FR" sz="3200" dirty="0" err="1">
                <a:solidFill>
                  <a:srgbClr val="0A4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airfield</a:t>
            </a:r>
            <a:endParaRPr lang="fr-FR" sz="3200" dirty="0">
              <a:solidFill>
                <a:srgbClr val="0A42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97410BAB-905B-BB49-85DC-45C89AF33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300" y="1157950"/>
            <a:ext cx="4286449" cy="57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38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Moins 2"/>
          <p:cNvSpPr/>
          <p:nvPr/>
        </p:nvSpPr>
        <p:spPr>
          <a:xfrm>
            <a:off x="3893390" y="930301"/>
            <a:ext cx="8213745" cy="324477"/>
          </a:xfrm>
          <a:prstGeom prst="mathMin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412" y="0"/>
            <a:ext cx="2492913" cy="1157950"/>
          </a:xfrm>
          <a:prstGeom prst="rect">
            <a:avLst/>
          </a:prstGeom>
        </p:spPr>
      </p:pic>
      <p:pic>
        <p:nvPicPr>
          <p:cNvPr id="1026" name="Picture 2" descr="Résultat de recherche d'images pour &quot;logo FAI GAC&quot;">
            <a:extLst>
              <a:ext uri="{FF2B5EF4-FFF2-40B4-BE49-F238E27FC236}">
                <a16:creationId xmlns:a16="http://schemas.microsoft.com/office/drawing/2014/main" id="{3C82F2E3-B866-418F-B279-CAE4422D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4985" y="18259"/>
            <a:ext cx="1487026" cy="9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B19C963-4D65-4994-B1C1-526AB3352B23}"/>
              </a:ext>
            </a:extLst>
          </p:cNvPr>
          <p:cNvSpPr txBox="1"/>
          <p:nvPr/>
        </p:nvSpPr>
        <p:spPr>
          <a:xfrm>
            <a:off x="3994457" y="345526"/>
            <a:ext cx="8011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A4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Mâcon </a:t>
            </a:r>
            <a:r>
              <a:rPr lang="fr-FR" sz="3200" dirty="0" err="1">
                <a:solidFill>
                  <a:srgbClr val="0A4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airfield</a:t>
            </a:r>
            <a:endParaRPr lang="fr-FR" sz="3200" dirty="0">
              <a:solidFill>
                <a:srgbClr val="0A42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 descr="Une image contenant montagne, extérieur, route, passage&#10;&#10;Description générée automatiquement">
            <a:extLst>
              <a:ext uri="{FF2B5EF4-FFF2-40B4-BE49-F238E27FC236}">
                <a16:creationId xmlns:a16="http://schemas.microsoft.com/office/drawing/2014/main" id="{09DBD726-BA66-3A49-ACC8-EE28DBD21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0826" y="1209260"/>
            <a:ext cx="7545704" cy="564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7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Moins 2"/>
          <p:cNvSpPr/>
          <p:nvPr/>
        </p:nvSpPr>
        <p:spPr>
          <a:xfrm>
            <a:off x="3893390" y="930301"/>
            <a:ext cx="8213745" cy="324477"/>
          </a:xfrm>
          <a:prstGeom prst="mathMin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412" y="0"/>
            <a:ext cx="2492913" cy="1157950"/>
          </a:xfrm>
          <a:prstGeom prst="rect">
            <a:avLst/>
          </a:prstGeom>
        </p:spPr>
      </p:pic>
      <p:pic>
        <p:nvPicPr>
          <p:cNvPr id="1026" name="Picture 2" descr="Résultat de recherche d'images pour &quot;logo FAI GAC&quot;">
            <a:extLst>
              <a:ext uri="{FF2B5EF4-FFF2-40B4-BE49-F238E27FC236}">
                <a16:creationId xmlns:a16="http://schemas.microsoft.com/office/drawing/2014/main" id="{3C82F2E3-B866-418F-B279-CAE4422D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4985" y="18259"/>
            <a:ext cx="1487026" cy="9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B19C963-4D65-4994-B1C1-526AB3352B23}"/>
              </a:ext>
            </a:extLst>
          </p:cNvPr>
          <p:cNvSpPr txBox="1"/>
          <p:nvPr/>
        </p:nvSpPr>
        <p:spPr>
          <a:xfrm>
            <a:off x="3994457" y="345526"/>
            <a:ext cx="8011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A4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Mâcon </a:t>
            </a:r>
            <a:r>
              <a:rPr lang="fr-FR" sz="3200" dirty="0" err="1">
                <a:solidFill>
                  <a:srgbClr val="0A4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airfield</a:t>
            </a:r>
            <a:endParaRPr lang="fr-FR" sz="3200" dirty="0">
              <a:solidFill>
                <a:srgbClr val="0A42F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 descr="Une image contenant carte&#10;&#10;Description générée automatiquement">
            <a:extLst>
              <a:ext uri="{FF2B5EF4-FFF2-40B4-BE49-F238E27FC236}">
                <a16:creationId xmlns:a16="http://schemas.microsoft.com/office/drawing/2014/main" id="{6938F97C-56C7-4C46-9CB1-0E31F565E7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3156" y="1145208"/>
            <a:ext cx="4284593" cy="57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40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728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Moins 2"/>
          <p:cNvSpPr/>
          <p:nvPr/>
        </p:nvSpPr>
        <p:spPr>
          <a:xfrm>
            <a:off x="3893390" y="930301"/>
            <a:ext cx="8213745" cy="324477"/>
          </a:xfrm>
          <a:prstGeom prst="mathMin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412" y="0"/>
            <a:ext cx="2492913" cy="1157950"/>
          </a:xfrm>
          <a:prstGeom prst="rect">
            <a:avLst/>
          </a:prstGeom>
        </p:spPr>
      </p:pic>
      <p:pic>
        <p:nvPicPr>
          <p:cNvPr id="1026" name="Picture 2" descr="Résultat de recherche d'images pour &quot;logo FAI GAC&quot;">
            <a:extLst>
              <a:ext uri="{FF2B5EF4-FFF2-40B4-BE49-F238E27FC236}">
                <a16:creationId xmlns:a16="http://schemas.microsoft.com/office/drawing/2014/main" id="{3C82F2E3-B866-418F-B279-CAE4422D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4985" y="18259"/>
            <a:ext cx="1487026" cy="91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B19C963-4D65-4994-B1C1-526AB3352B23}"/>
              </a:ext>
            </a:extLst>
          </p:cNvPr>
          <p:cNvSpPr txBox="1"/>
          <p:nvPr/>
        </p:nvSpPr>
        <p:spPr>
          <a:xfrm>
            <a:off x="3994457" y="345526"/>
            <a:ext cx="8011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>
                <a:solidFill>
                  <a:srgbClr val="0A4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fr-FR" sz="3200" dirty="0">
                <a:solidFill>
                  <a:srgbClr val="0A42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5F41A6E-7E06-3442-880D-92CA858CA8FE}"/>
              </a:ext>
            </a:extLst>
          </p:cNvPr>
          <p:cNvSpPr txBox="1"/>
          <p:nvPr/>
        </p:nvSpPr>
        <p:spPr>
          <a:xfrm>
            <a:off x="1566872" y="1540053"/>
            <a:ext cx="95316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A42F4"/>
                </a:solidFill>
              </a:rPr>
              <a:t>The </a:t>
            </a:r>
            <a:r>
              <a:rPr lang="fr-FR" sz="2400" dirty="0" err="1">
                <a:solidFill>
                  <a:srgbClr val="0A42F4"/>
                </a:solidFill>
              </a:rPr>
              <a:t>two</a:t>
            </a:r>
            <a:r>
              <a:rPr lang="fr-FR" sz="2400" dirty="0">
                <a:solidFill>
                  <a:srgbClr val="0A42F4"/>
                </a:solidFill>
              </a:rPr>
              <a:t> </a:t>
            </a:r>
            <a:r>
              <a:rPr lang="fr-FR" sz="2400" dirty="0" err="1">
                <a:solidFill>
                  <a:srgbClr val="0A42F4"/>
                </a:solidFill>
              </a:rPr>
              <a:t>localizations</a:t>
            </a:r>
            <a:r>
              <a:rPr lang="fr-FR" sz="2400" dirty="0">
                <a:solidFill>
                  <a:srgbClr val="0A42F4"/>
                </a:solidFill>
              </a:rPr>
              <a:t> </a:t>
            </a:r>
            <a:r>
              <a:rPr lang="fr-FR" sz="2400" dirty="0" err="1">
                <a:solidFill>
                  <a:srgbClr val="0A42F4"/>
                </a:solidFill>
              </a:rPr>
              <a:t>results</a:t>
            </a:r>
            <a:r>
              <a:rPr lang="fr-FR" sz="2400" dirty="0">
                <a:solidFill>
                  <a:srgbClr val="0A42F4"/>
                </a:solidFill>
              </a:rPr>
              <a:t> </a:t>
            </a:r>
            <a:r>
              <a:rPr lang="fr-FR" sz="2400" dirty="0" err="1">
                <a:solidFill>
                  <a:srgbClr val="0A42F4"/>
                </a:solidFill>
              </a:rPr>
              <a:t>from</a:t>
            </a:r>
            <a:r>
              <a:rPr lang="fr-FR" sz="2400" dirty="0">
                <a:solidFill>
                  <a:srgbClr val="0A42F4"/>
                </a:solidFill>
              </a:rPr>
              <a:t> a call for candidates </a:t>
            </a:r>
            <a:r>
              <a:rPr lang="fr-FR" sz="2400" dirty="0" err="1">
                <a:solidFill>
                  <a:srgbClr val="0A42F4"/>
                </a:solidFill>
              </a:rPr>
              <a:t>with</a:t>
            </a:r>
            <a:r>
              <a:rPr lang="fr-FR" sz="2400" dirty="0">
                <a:solidFill>
                  <a:srgbClr val="0A42F4"/>
                </a:solidFill>
              </a:rPr>
              <a:t> </a:t>
            </a:r>
            <a:r>
              <a:rPr lang="fr-FR" sz="2400" dirty="0" err="1">
                <a:solidFill>
                  <a:srgbClr val="0A42F4"/>
                </a:solidFill>
              </a:rPr>
              <a:t>two</a:t>
            </a:r>
            <a:r>
              <a:rPr lang="fr-FR" sz="2400" dirty="0">
                <a:solidFill>
                  <a:srgbClr val="0A42F4"/>
                </a:solidFill>
              </a:rPr>
              <a:t> </a:t>
            </a:r>
            <a:r>
              <a:rPr lang="fr-FR" sz="2400" dirty="0" err="1">
                <a:solidFill>
                  <a:srgbClr val="0A42F4"/>
                </a:solidFill>
              </a:rPr>
              <a:t>very</a:t>
            </a:r>
            <a:r>
              <a:rPr lang="fr-FR" sz="2400" dirty="0">
                <a:solidFill>
                  <a:srgbClr val="0A42F4"/>
                </a:solidFill>
              </a:rPr>
              <a:t> good files.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A42F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0A42F4"/>
                </a:solidFill>
              </a:rPr>
              <a:t>Similar</a:t>
            </a:r>
            <a:r>
              <a:rPr lang="fr-FR" sz="2400" dirty="0">
                <a:solidFill>
                  <a:srgbClr val="0A42F4"/>
                </a:solidFill>
              </a:rPr>
              <a:t> </a:t>
            </a:r>
            <a:r>
              <a:rPr lang="fr-FR" sz="2400" dirty="0" err="1">
                <a:solidFill>
                  <a:srgbClr val="0A42F4"/>
                </a:solidFill>
              </a:rPr>
              <a:t>landscape</a:t>
            </a:r>
            <a:r>
              <a:rPr lang="fr-FR" sz="2400" dirty="0">
                <a:solidFill>
                  <a:srgbClr val="0A42F4"/>
                </a:solidFill>
              </a:rPr>
              <a:t> for the 2 places.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A42F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>
                <a:solidFill>
                  <a:srgbClr val="0A42F4"/>
                </a:solidFill>
              </a:rPr>
              <a:t>Accomodation</a:t>
            </a:r>
            <a:r>
              <a:rPr lang="fr-FR" sz="2400" dirty="0">
                <a:solidFill>
                  <a:srgbClr val="0A42F4"/>
                </a:solidFill>
              </a:rPr>
              <a:t> </a:t>
            </a:r>
            <a:r>
              <a:rPr lang="fr-FR" sz="2400" dirty="0" err="1">
                <a:solidFill>
                  <a:srgbClr val="0A42F4"/>
                </a:solidFill>
              </a:rPr>
              <a:t>is</a:t>
            </a:r>
            <a:r>
              <a:rPr lang="fr-FR" sz="2400" dirty="0">
                <a:solidFill>
                  <a:srgbClr val="0A42F4"/>
                </a:solidFill>
              </a:rPr>
              <a:t> </a:t>
            </a:r>
            <a:r>
              <a:rPr lang="fr-FR" sz="2400" dirty="0" err="1">
                <a:solidFill>
                  <a:srgbClr val="0A42F4"/>
                </a:solidFill>
              </a:rPr>
              <a:t>very</a:t>
            </a:r>
            <a:r>
              <a:rPr lang="fr-FR" sz="2400" dirty="0">
                <a:solidFill>
                  <a:srgbClr val="0A42F4"/>
                </a:solidFill>
              </a:rPr>
              <a:t> close </a:t>
            </a:r>
            <a:r>
              <a:rPr lang="fr-FR" sz="2400" dirty="0" err="1">
                <a:solidFill>
                  <a:srgbClr val="0A42F4"/>
                </a:solidFill>
              </a:rPr>
              <a:t>from</a:t>
            </a:r>
            <a:r>
              <a:rPr lang="fr-FR" sz="2400" dirty="0">
                <a:solidFill>
                  <a:srgbClr val="0A42F4"/>
                </a:solidFill>
              </a:rPr>
              <a:t> 2 </a:t>
            </a:r>
            <a:r>
              <a:rPr lang="fr-FR" sz="2400" dirty="0" err="1">
                <a:solidFill>
                  <a:srgbClr val="0A42F4"/>
                </a:solidFill>
              </a:rPr>
              <a:t>airfields</a:t>
            </a:r>
            <a:r>
              <a:rPr lang="fr-FR" sz="2400" dirty="0">
                <a:solidFill>
                  <a:srgbClr val="0A42F4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A42F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A42F4"/>
                </a:solidFill>
              </a:rPr>
              <a:t>All </a:t>
            </a:r>
            <a:r>
              <a:rPr lang="fr-FR" sz="2400" dirty="0" err="1">
                <a:solidFill>
                  <a:srgbClr val="0A42F4"/>
                </a:solidFill>
              </a:rPr>
              <a:t>practical</a:t>
            </a:r>
            <a:r>
              <a:rPr lang="fr-FR" sz="2400" dirty="0">
                <a:solidFill>
                  <a:srgbClr val="0A42F4"/>
                </a:solidFill>
              </a:rPr>
              <a:t> organisation </a:t>
            </a:r>
            <a:r>
              <a:rPr lang="fr-FR" sz="2400" dirty="0" err="1">
                <a:solidFill>
                  <a:srgbClr val="0A42F4"/>
                </a:solidFill>
              </a:rPr>
              <a:t>will</a:t>
            </a:r>
            <a:r>
              <a:rPr lang="fr-FR" sz="2400" dirty="0">
                <a:solidFill>
                  <a:srgbClr val="0A42F4"/>
                </a:solidFill>
              </a:rPr>
              <a:t> </a:t>
            </a:r>
            <a:r>
              <a:rPr lang="fr-FR" sz="2400" dirty="0" err="1">
                <a:solidFill>
                  <a:srgbClr val="0A42F4"/>
                </a:solidFill>
              </a:rPr>
              <a:t>be</a:t>
            </a:r>
            <a:r>
              <a:rPr lang="fr-FR" sz="2400" dirty="0">
                <a:solidFill>
                  <a:srgbClr val="0A42F4"/>
                </a:solidFill>
              </a:rPr>
              <a:t> </a:t>
            </a:r>
            <a:r>
              <a:rPr lang="fr-FR" sz="2400" dirty="0" err="1">
                <a:solidFill>
                  <a:srgbClr val="0A42F4"/>
                </a:solidFill>
              </a:rPr>
              <a:t>quite</a:t>
            </a:r>
            <a:r>
              <a:rPr lang="fr-FR" sz="2400" dirty="0">
                <a:solidFill>
                  <a:srgbClr val="0A42F4"/>
                </a:solidFill>
              </a:rPr>
              <a:t> comparable </a:t>
            </a:r>
            <a:r>
              <a:rPr lang="fr-FR" sz="2400" dirty="0" err="1">
                <a:solidFill>
                  <a:srgbClr val="0A42F4"/>
                </a:solidFill>
              </a:rPr>
              <a:t>with</a:t>
            </a:r>
            <a:r>
              <a:rPr lang="fr-FR" sz="2400" dirty="0">
                <a:solidFill>
                  <a:srgbClr val="0A42F4"/>
                </a:solidFill>
              </a:rPr>
              <a:t> the </a:t>
            </a:r>
            <a:r>
              <a:rPr lang="fr-FR" sz="2400" dirty="0" err="1">
                <a:solidFill>
                  <a:srgbClr val="0A42F4"/>
                </a:solidFill>
              </a:rPr>
              <a:t>next</a:t>
            </a:r>
            <a:r>
              <a:rPr lang="fr-FR" sz="2400" dirty="0">
                <a:solidFill>
                  <a:srgbClr val="0A42F4"/>
                </a:solidFill>
              </a:rPr>
              <a:t> </a:t>
            </a:r>
            <a:r>
              <a:rPr lang="fr-FR" sz="2400" dirty="0" err="1">
                <a:solidFill>
                  <a:srgbClr val="0A42F4"/>
                </a:solidFill>
              </a:rPr>
              <a:t>precision</a:t>
            </a:r>
            <a:r>
              <a:rPr lang="fr-FR" sz="2400" dirty="0">
                <a:solidFill>
                  <a:srgbClr val="0A42F4"/>
                </a:solidFill>
              </a:rPr>
              <a:t> </a:t>
            </a:r>
            <a:r>
              <a:rPr lang="fr-FR" sz="2400" dirty="0" err="1">
                <a:solidFill>
                  <a:srgbClr val="0A42F4"/>
                </a:solidFill>
              </a:rPr>
              <a:t>championship</a:t>
            </a:r>
            <a:r>
              <a:rPr lang="fr-FR" sz="2400" dirty="0">
                <a:solidFill>
                  <a:srgbClr val="0A42F4"/>
                </a:solidFill>
              </a:rPr>
              <a:t> in Albi </a:t>
            </a:r>
            <a:r>
              <a:rPr lang="fr-FR" sz="2400" dirty="0" err="1">
                <a:solidFill>
                  <a:srgbClr val="0A42F4"/>
                </a:solidFill>
              </a:rPr>
              <a:t>with</a:t>
            </a:r>
            <a:r>
              <a:rPr lang="fr-FR" sz="2400" dirty="0">
                <a:solidFill>
                  <a:srgbClr val="0A42F4"/>
                </a:solidFill>
              </a:rPr>
              <a:t> possible corrections to </a:t>
            </a:r>
            <a:r>
              <a:rPr lang="fr-FR" sz="2400" dirty="0" err="1">
                <a:solidFill>
                  <a:srgbClr val="0A42F4"/>
                </a:solidFill>
              </a:rPr>
              <a:t>make</a:t>
            </a:r>
            <a:r>
              <a:rPr lang="fr-FR" sz="2400" dirty="0">
                <a:solidFill>
                  <a:srgbClr val="0A42F4"/>
                </a:solidFill>
              </a:rPr>
              <a:t> the best. Just </a:t>
            </a:r>
            <a:r>
              <a:rPr lang="fr-FR" sz="2400" dirty="0" err="1">
                <a:solidFill>
                  <a:srgbClr val="0A42F4"/>
                </a:solidFill>
              </a:rPr>
              <a:t>other</a:t>
            </a:r>
            <a:r>
              <a:rPr lang="fr-FR" sz="2400" dirty="0">
                <a:solidFill>
                  <a:srgbClr val="0A42F4"/>
                </a:solidFill>
              </a:rPr>
              <a:t> </a:t>
            </a:r>
            <a:r>
              <a:rPr lang="fr-FR" sz="2400" dirty="0" err="1">
                <a:solidFill>
                  <a:srgbClr val="0A42F4"/>
                </a:solidFill>
              </a:rPr>
              <a:t>rules</a:t>
            </a:r>
            <a:r>
              <a:rPr lang="fr-FR" sz="2400" dirty="0">
                <a:solidFill>
                  <a:srgbClr val="0A42F4"/>
                </a:solidFill>
              </a:rPr>
              <a:t> and </a:t>
            </a:r>
            <a:r>
              <a:rPr lang="fr-FR" sz="2400" dirty="0" err="1">
                <a:solidFill>
                  <a:srgbClr val="0A42F4"/>
                </a:solidFill>
              </a:rPr>
              <a:t>two</a:t>
            </a:r>
            <a:r>
              <a:rPr lang="fr-FR" sz="2400" dirty="0">
                <a:solidFill>
                  <a:srgbClr val="0A42F4"/>
                </a:solidFill>
              </a:rPr>
              <a:t> people on </a:t>
            </a:r>
            <a:r>
              <a:rPr lang="fr-FR" sz="2400" dirty="0" err="1">
                <a:solidFill>
                  <a:srgbClr val="0A42F4"/>
                </a:solidFill>
              </a:rPr>
              <a:t>board</a:t>
            </a:r>
            <a:r>
              <a:rPr lang="fr-FR" sz="2400">
                <a:solidFill>
                  <a:srgbClr val="0A42F4"/>
                </a:solidFill>
              </a:rPr>
              <a:t>.</a:t>
            </a:r>
            <a:endParaRPr lang="fr-FR" sz="2400" dirty="0">
              <a:solidFill>
                <a:srgbClr val="0A42F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>
              <a:solidFill>
                <a:srgbClr val="0A42F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A42F4"/>
                </a:solidFill>
              </a:rPr>
              <a:t>New informations </a:t>
            </a:r>
            <a:r>
              <a:rPr lang="fr-FR" sz="2400" dirty="0" err="1">
                <a:solidFill>
                  <a:srgbClr val="0A42F4"/>
                </a:solidFill>
              </a:rPr>
              <a:t>follows</a:t>
            </a:r>
            <a:r>
              <a:rPr lang="fr-FR" sz="2400" dirty="0">
                <a:solidFill>
                  <a:srgbClr val="0A42F4"/>
                </a:solidFill>
              </a:rPr>
              <a:t> as </a:t>
            </a:r>
            <a:r>
              <a:rPr lang="fr-FR" sz="2400" dirty="0" err="1">
                <a:solidFill>
                  <a:srgbClr val="0A42F4"/>
                </a:solidFill>
              </a:rPr>
              <a:t>soon</a:t>
            </a:r>
            <a:r>
              <a:rPr lang="fr-FR" sz="2400" dirty="0">
                <a:solidFill>
                  <a:srgbClr val="0A42F4"/>
                </a:solidFill>
              </a:rPr>
              <a:t> as the </a:t>
            </a:r>
            <a:r>
              <a:rPr lang="fr-FR" sz="2400" dirty="0" err="1">
                <a:solidFill>
                  <a:srgbClr val="0A42F4"/>
                </a:solidFill>
              </a:rPr>
              <a:t>choise</a:t>
            </a:r>
            <a:r>
              <a:rPr lang="fr-FR" sz="2400" dirty="0">
                <a:solidFill>
                  <a:srgbClr val="0A42F4"/>
                </a:solidFill>
              </a:rPr>
              <a:t> </a:t>
            </a:r>
            <a:r>
              <a:rPr lang="fr-FR" sz="2400" dirty="0" err="1">
                <a:solidFill>
                  <a:srgbClr val="0A42F4"/>
                </a:solidFill>
              </a:rPr>
              <a:t>is</a:t>
            </a:r>
            <a:r>
              <a:rPr lang="fr-FR" sz="2400" dirty="0">
                <a:solidFill>
                  <a:srgbClr val="0A42F4"/>
                </a:solidFill>
              </a:rPr>
              <a:t> made. </a:t>
            </a:r>
          </a:p>
        </p:txBody>
      </p:sp>
    </p:spTree>
    <p:extLst>
      <p:ext uri="{BB962C8B-B14F-4D97-AF65-F5344CB8AC3E}">
        <p14:creationId xmlns:p14="http://schemas.microsoft.com/office/powerpoint/2010/main" val="2868639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168</Words>
  <Application>Microsoft Macintosh PowerPoint</Application>
  <PresentationFormat>Grand écran</PresentationFormat>
  <Paragraphs>34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Muller</dc:creator>
  <cp:lastModifiedBy>Philippe Muller</cp:lastModifiedBy>
  <cp:revision>3</cp:revision>
  <dcterms:created xsi:type="dcterms:W3CDTF">2021-11-15T20:33:11Z</dcterms:created>
  <dcterms:modified xsi:type="dcterms:W3CDTF">2021-11-16T16:35:13Z</dcterms:modified>
</cp:coreProperties>
</file>