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theme/theme4.xml" ContentType="application/vnd.openxmlformats-officedocument.theme+xml"/>
  <Override PartName="/ppt/slideLayouts/slideLayout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62" r:id="rId5"/>
    <p:sldMasterId id="2147483666" r:id="rId6"/>
    <p:sldMasterId id="2147483678" r:id="rId7"/>
    <p:sldMasterId id="2147483670" r:id="rId8"/>
  </p:sldMasterIdLst>
  <p:notesMasterIdLst>
    <p:notesMasterId r:id="rId10"/>
  </p:notesMasterIdLst>
  <p:sldIdLst>
    <p:sldId id="361" r:id="rId9"/>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3F89"/>
    <a:srgbClr val="01AE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presProps" Target="presProps.xml"/><Relationship Id="rId5" Type="http://schemas.openxmlformats.org/officeDocument/2006/relationships/slideMaster" Target="slideMasters/slideMaster2.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8" cy="513508"/>
          </a:xfrm>
          <a:prstGeom prst="rect">
            <a:avLst/>
          </a:prstGeom>
        </p:spPr>
        <p:txBody>
          <a:bodyPr vert="horz" lIns="94829" tIns="47415" rIns="94829" bIns="47415" rtlCol="0"/>
          <a:lstStyle>
            <a:lvl1pPr algn="l">
              <a:defRPr sz="1200"/>
            </a:lvl1pPr>
          </a:lstStyle>
          <a:p>
            <a:endParaRPr lang="en-GB"/>
          </a:p>
        </p:txBody>
      </p:sp>
      <p:sp>
        <p:nvSpPr>
          <p:cNvPr id="3" name="Date Placeholder 2"/>
          <p:cNvSpPr>
            <a:spLocks noGrp="1"/>
          </p:cNvSpPr>
          <p:nvPr>
            <p:ph type="dt" idx="1"/>
          </p:nvPr>
        </p:nvSpPr>
        <p:spPr>
          <a:xfrm>
            <a:off x="4023991" y="0"/>
            <a:ext cx="3078428" cy="513508"/>
          </a:xfrm>
          <a:prstGeom prst="rect">
            <a:avLst/>
          </a:prstGeom>
        </p:spPr>
        <p:txBody>
          <a:bodyPr vert="horz" lIns="94829" tIns="47415" rIns="94829" bIns="47415" rtlCol="0"/>
          <a:lstStyle>
            <a:lvl1pPr algn="r">
              <a:defRPr sz="1200"/>
            </a:lvl1pPr>
          </a:lstStyle>
          <a:p>
            <a:fld id="{276C19F1-72FF-4643-BC1A-340A395FFDB0}" type="datetimeFigureOut">
              <a:rPr lang="en-GB" smtClean="0"/>
              <a:t>18/04/2023</a:t>
            </a:fld>
            <a:endParaRPr lang="en-GB"/>
          </a:p>
        </p:txBody>
      </p:sp>
      <p:sp>
        <p:nvSpPr>
          <p:cNvPr id="4" name="Slide Image Placeholder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829" tIns="47415" rIns="94829" bIns="47415" rtlCol="0" anchor="ctr"/>
          <a:lstStyle/>
          <a:p>
            <a:endParaRPr lang="en-GB"/>
          </a:p>
        </p:txBody>
      </p:sp>
      <p:sp>
        <p:nvSpPr>
          <p:cNvPr id="5" name="Notes Placeholder 4"/>
          <p:cNvSpPr>
            <a:spLocks noGrp="1"/>
          </p:cNvSpPr>
          <p:nvPr>
            <p:ph type="body" sz="quarter" idx="3"/>
          </p:nvPr>
        </p:nvSpPr>
        <p:spPr>
          <a:xfrm>
            <a:off x="710407" y="4925408"/>
            <a:ext cx="5683250" cy="4029878"/>
          </a:xfrm>
          <a:prstGeom prst="rect">
            <a:avLst/>
          </a:prstGeom>
        </p:spPr>
        <p:txBody>
          <a:bodyPr vert="horz" lIns="94829" tIns="47415" rIns="94829" bIns="47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9"/>
            <a:ext cx="3078428" cy="513507"/>
          </a:xfrm>
          <a:prstGeom prst="rect">
            <a:avLst/>
          </a:prstGeom>
        </p:spPr>
        <p:txBody>
          <a:bodyPr vert="horz" lIns="94829" tIns="47415" rIns="94829" bIns="47415" rtlCol="0" anchor="b"/>
          <a:lstStyle>
            <a:lvl1pPr algn="l">
              <a:defRPr sz="1200"/>
            </a:lvl1pPr>
          </a:lstStyle>
          <a:p>
            <a:endParaRPr lang="en-GB"/>
          </a:p>
        </p:txBody>
      </p:sp>
      <p:sp>
        <p:nvSpPr>
          <p:cNvPr id="7" name="Slide Number Placeholder 6"/>
          <p:cNvSpPr>
            <a:spLocks noGrp="1"/>
          </p:cNvSpPr>
          <p:nvPr>
            <p:ph type="sldNum" sz="quarter" idx="5"/>
          </p:nvPr>
        </p:nvSpPr>
        <p:spPr>
          <a:xfrm>
            <a:off x="4023991" y="9721109"/>
            <a:ext cx="3078428" cy="513507"/>
          </a:xfrm>
          <a:prstGeom prst="rect">
            <a:avLst/>
          </a:prstGeom>
        </p:spPr>
        <p:txBody>
          <a:bodyPr vert="horz" lIns="94829" tIns="47415" rIns="94829" bIns="47415" rtlCol="0" anchor="b"/>
          <a:lstStyle>
            <a:lvl1pPr algn="r">
              <a:defRPr sz="1200"/>
            </a:lvl1pPr>
          </a:lstStyle>
          <a:p>
            <a:fld id="{74CE6503-D321-4B3F-A8A0-C48FB1FFEBDB}" type="slidenum">
              <a:rPr lang="en-GB" smtClean="0"/>
              <a:t>‹#›</a:t>
            </a:fld>
            <a:endParaRPr lang="en-GB"/>
          </a:p>
        </p:txBody>
      </p:sp>
    </p:spTree>
    <p:extLst>
      <p:ext uri="{BB962C8B-B14F-4D97-AF65-F5344CB8AC3E}">
        <p14:creationId xmlns:p14="http://schemas.microsoft.com/office/powerpoint/2010/main" val="3842285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Aft>
                <a:spcPts val="829"/>
              </a:spcAft>
              <a:tabLst>
                <a:tab pos="186953" algn="l"/>
              </a:tabLst>
            </a:pPr>
            <a:r>
              <a:rPr lang="en-GB" dirty="0"/>
              <a:t>Comment: All positions converted to CHF, including Commissions which are run on EUR (CIAM, CIMA, CIVA, CIVL, GAC, IGC, ISC)</a:t>
            </a:r>
          </a:p>
          <a:p>
            <a:pPr algn="just">
              <a:spcAft>
                <a:spcPts val="829"/>
              </a:spcAft>
              <a:tabLst>
                <a:tab pos="186953" algn="l"/>
              </a:tabLst>
            </a:pPr>
            <a:endParaRPr lang="en-GB" dirty="0"/>
          </a:p>
          <a:p>
            <a:pPr algn="just">
              <a:spcAft>
                <a:spcPts val="829"/>
              </a:spcAft>
              <a:tabLst>
                <a:tab pos="186953" algn="l"/>
              </a:tabLst>
            </a:pPr>
            <a:r>
              <a:rPr lang="en-GB" dirty="0"/>
              <a:t>Q:	When discussing the so-called ‘special reserves’ (item (h). Discussion on the policies in place for reserves.</a:t>
            </a:r>
          </a:p>
          <a:p>
            <a:pPr algn="just">
              <a:spcAft>
                <a:spcPts val="829"/>
              </a:spcAft>
              <a:tabLst>
                <a:tab pos="186953" algn="l"/>
              </a:tabLst>
            </a:pPr>
            <a:r>
              <a:rPr lang="en-GB" dirty="0"/>
              <a:t>A:	The origin of some of the audited reserves is not properly documented and needs follow-up by reviewing past EB meeting-minutes.</a:t>
            </a:r>
          </a:p>
          <a:p>
            <a:pPr algn="just">
              <a:spcAft>
                <a:spcPts val="829"/>
              </a:spcAft>
              <a:tabLst>
                <a:tab pos="186953" algn="l"/>
              </a:tabLst>
            </a:pPr>
            <a:endParaRPr lang="en-GB" dirty="0"/>
          </a:p>
          <a:p>
            <a:pPr algn="just">
              <a:spcAft>
                <a:spcPts val="829"/>
              </a:spcAft>
              <a:tabLst>
                <a:tab pos="186953" algn="l"/>
              </a:tabLst>
            </a:pPr>
            <a:r>
              <a:rPr lang="en-GB" dirty="0"/>
              <a:t>Q:	Question on special reserves in general and the procedures related to creating and dissolving these.</a:t>
            </a:r>
          </a:p>
          <a:p>
            <a:pPr algn="just">
              <a:spcAft>
                <a:spcPts val="829"/>
              </a:spcAft>
              <a:tabLst>
                <a:tab pos="186953" algn="l"/>
              </a:tabLst>
            </a:pPr>
            <a:r>
              <a:rPr lang="en-GB" dirty="0"/>
              <a:t>A:	FAI agrees to the comments made by the auditor to support a better documentation of the conditions under which reserves are created and dissolved. This is work in progress also through the current work on creating the FAI budgeting guidelines where this need will be addressed. FAI’s proposed actions on the matter are documented.</a:t>
            </a:r>
            <a:endParaRPr lang="en-CH" dirty="0"/>
          </a:p>
          <a:p>
            <a:endParaRPr lang="en-CH" dirty="0"/>
          </a:p>
        </p:txBody>
      </p:sp>
      <p:sp>
        <p:nvSpPr>
          <p:cNvPr id="4" name="Slide Number Placeholder 3"/>
          <p:cNvSpPr>
            <a:spLocks noGrp="1"/>
          </p:cNvSpPr>
          <p:nvPr>
            <p:ph type="sldNum" sz="quarter" idx="5"/>
          </p:nvPr>
        </p:nvSpPr>
        <p:spPr/>
        <p:txBody>
          <a:bodyPr/>
          <a:lstStyle/>
          <a:p>
            <a:fld id="{74CE6503-D321-4B3F-A8A0-C48FB1FFEBDB}" type="slidenum">
              <a:rPr lang="en-GB" smtClean="0"/>
              <a:t>1</a:t>
            </a:fld>
            <a:endParaRPr lang="en-GB"/>
          </a:p>
        </p:txBody>
      </p:sp>
    </p:spTree>
    <p:extLst>
      <p:ext uri="{BB962C8B-B14F-4D97-AF65-F5344CB8AC3E}">
        <p14:creationId xmlns:p14="http://schemas.microsoft.com/office/powerpoint/2010/main" val="2901586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AI 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238414" y="1556703"/>
            <a:ext cx="5641976" cy="2363787"/>
          </a:xfrm>
          <a:prstGeom prst="rect">
            <a:avLst/>
          </a:prstGeom>
        </p:spPr>
        <p:txBody>
          <a:bodyPr wrap="square" anchor="b">
            <a:normAutofit/>
          </a:bodyPr>
          <a:lstStyle>
            <a:lvl1pPr algn="l">
              <a:lnSpc>
                <a:spcPts val="4000"/>
              </a:lnSpc>
              <a:defRPr sz="4000" b="1" cap="none" baseline="0">
                <a:solidFill>
                  <a:srgbClr val="093F89"/>
                </a:solidFill>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Subtitle 2"/>
          <p:cNvSpPr>
            <a:spLocks noGrp="1"/>
          </p:cNvSpPr>
          <p:nvPr>
            <p:ph type="subTitle" idx="1"/>
          </p:nvPr>
        </p:nvSpPr>
        <p:spPr>
          <a:xfrm>
            <a:off x="6254016" y="4350850"/>
            <a:ext cx="5617195" cy="1467020"/>
          </a:xfrm>
          <a:prstGeom prst="rect">
            <a:avLst/>
          </a:prstGeom>
        </p:spPr>
        <p:txBody>
          <a:bodyPr/>
          <a:lstStyle>
            <a:lvl1pPr marL="0" indent="0" algn="l">
              <a:lnSpc>
                <a:spcPct val="100000"/>
              </a:lnSpc>
              <a:spcBef>
                <a:spcPts val="500"/>
              </a:spcBef>
              <a:buNone/>
              <a:defRPr sz="1800">
                <a:solidFill>
                  <a:srgbClr val="093F89"/>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0" name="Picture Placeholder 9"/>
          <p:cNvSpPr>
            <a:spLocks noGrp="1"/>
          </p:cNvSpPr>
          <p:nvPr>
            <p:ph type="pic" sz="quarter" idx="13"/>
          </p:nvPr>
        </p:nvSpPr>
        <p:spPr>
          <a:xfrm>
            <a:off x="289560" y="279400"/>
            <a:ext cx="5684520" cy="6299200"/>
          </a:xfrm>
          <a:prstGeom prst="rect">
            <a:avLst/>
          </a:prstGeom>
        </p:spPr>
        <p:txBody>
          <a:bodyPr/>
          <a:lstStyle/>
          <a:p>
            <a:r>
              <a:rPr lang="en-US"/>
              <a:t>Click icon to add picture</a:t>
            </a:r>
            <a:endParaRPr lang="en-GB"/>
          </a:p>
        </p:txBody>
      </p:sp>
      <p:sp>
        <p:nvSpPr>
          <p:cNvPr id="6" name="Rectangle 5"/>
          <p:cNvSpPr/>
          <p:nvPr userDrawn="1"/>
        </p:nvSpPr>
        <p:spPr>
          <a:xfrm>
            <a:off x="6355874" y="4086225"/>
            <a:ext cx="859631" cy="45719"/>
          </a:xfrm>
          <a:prstGeom prst="rect">
            <a:avLst/>
          </a:prstGeom>
          <a:solidFill>
            <a:srgbClr val="01AE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8761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AI content 1 box+title">
    <p:spTree>
      <p:nvGrpSpPr>
        <p:cNvPr id="1" name=""/>
        <p:cNvGrpSpPr/>
        <p:nvPr/>
      </p:nvGrpSpPr>
      <p:grpSpPr>
        <a:xfrm>
          <a:off x="0" y="0"/>
          <a:ext cx="0" cy="0"/>
          <a:chOff x="0" y="0"/>
          <a:chExt cx="0" cy="0"/>
        </a:xfrm>
      </p:grpSpPr>
      <p:sp>
        <p:nvSpPr>
          <p:cNvPr id="5" name="Text Placeholder 4"/>
          <p:cNvSpPr>
            <a:spLocks noGrp="1"/>
          </p:cNvSpPr>
          <p:nvPr>
            <p:ph type="body" sz="quarter" idx="3" hasCustomPrompt="1"/>
          </p:nvPr>
        </p:nvSpPr>
        <p:spPr>
          <a:xfrm>
            <a:off x="2937511" y="214314"/>
            <a:ext cx="8825864" cy="823912"/>
          </a:xfrm>
          <a:prstGeom prst="rect">
            <a:avLst/>
          </a:prstGeom>
        </p:spPr>
        <p:txBody>
          <a:bodyPr anchor="b"/>
          <a:lstStyle>
            <a:lvl1pPr marL="0" indent="0" algn="l">
              <a:lnSpc>
                <a:spcPct val="100000"/>
              </a:lnSpc>
              <a:spcBef>
                <a:spcPts val="0"/>
              </a:spcBef>
              <a:buNone/>
              <a:defRPr sz="3000" b="1" cap="all" baseline="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937511" y="1181101"/>
            <a:ext cx="8825864" cy="5370899"/>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p:cNvSpPr>
            <a:spLocks noGrp="1"/>
          </p:cNvSpPr>
          <p:nvPr>
            <p:ph type="body" sz="quarter" idx="10" hasCustomPrompt="1"/>
          </p:nvPr>
        </p:nvSpPr>
        <p:spPr>
          <a:xfrm>
            <a:off x="60570" y="1548000"/>
            <a:ext cx="2376000" cy="3780000"/>
          </a:xfrm>
          <a:prstGeom prst="rect">
            <a:avLst/>
          </a:prstGeom>
        </p:spPr>
        <p:txBody>
          <a:bodyPr anchor="ctr"/>
          <a:lstStyle>
            <a:lvl1pPr>
              <a:lnSpc>
                <a:spcPct val="100000"/>
              </a:lnSpc>
              <a:spcBef>
                <a:spcPts val="0"/>
              </a:spcBef>
              <a:defRPr sz="2000" b="1" cap="all" baseline="0">
                <a:latin typeface="Arial" panose="020B0604020202020204" pitchFamily="34" charset="0"/>
                <a:cs typeface="Arial" panose="020B0604020202020204" pitchFamily="34" charset="0"/>
              </a:defRPr>
            </a:lvl1pPr>
          </a:lstStyle>
          <a:p>
            <a:pPr lvl="0"/>
            <a:r>
              <a:rPr lang="en-US"/>
              <a:t>CLICK TO EDIT MASTER TEXT STYLE</a:t>
            </a:r>
          </a:p>
        </p:txBody>
      </p:sp>
      <p:sp>
        <p:nvSpPr>
          <p:cNvPr id="16" name="Text Placeholder 15"/>
          <p:cNvSpPr>
            <a:spLocks noGrp="1"/>
          </p:cNvSpPr>
          <p:nvPr>
            <p:ph type="body" sz="quarter" idx="11"/>
          </p:nvPr>
        </p:nvSpPr>
        <p:spPr>
          <a:xfrm>
            <a:off x="60008" y="5976000"/>
            <a:ext cx="2376000" cy="576000"/>
          </a:xfrm>
          <a:prstGeom prst="rect">
            <a:avLst/>
          </a:prstGeom>
        </p:spPr>
        <p:txBody>
          <a:bodyPr anchor="b" anchorCtr="0"/>
          <a:lstStyle>
            <a:lvl1pPr>
              <a:lnSpc>
                <a:spcPct val="100000"/>
              </a:lnSpc>
              <a:spcBef>
                <a:spcPts val="0"/>
              </a:spcBef>
              <a:defRPr sz="1200">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383307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FAI content 1 box+title">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2937510" y="334109"/>
            <a:ext cx="8825865" cy="6217892"/>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11"/>
          <p:cNvSpPr>
            <a:spLocks noGrp="1"/>
          </p:cNvSpPr>
          <p:nvPr>
            <p:ph type="body" sz="quarter" idx="10" hasCustomPrompt="1"/>
          </p:nvPr>
        </p:nvSpPr>
        <p:spPr>
          <a:xfrm>
            <a:off x="60570" y="1548000"/>
            <a:ext cx="2376000" cy="3780000"/>
          </a:xfrm>
          <a:prstGeom prst="rect">
            <a:avLst/>
          </a:prstGeom>
        </p:spPr>
        <p:txBody>
          <a:bodyPr anchor="ctr"/>
          <a:lstStyle>
            <a:lvl1pPr>
              <a:lnSpc>
                <a:spcPct val="100000"/>
              </a:lnSpc>
              <a:spcBef>
                <a:spcPts val="0"/>
              </a:spcBef>
              <a:defRPr sz="2000" b="1" cap="all" baseline="0">
                <a:latin typeface="Arial" panose="020B0604020202020204" pitchFamily="34" charset="0"/>
                <a:cs typeface="Arial" panose="020B0604020202020204" pitchFamily="34" charset="0"/>
              </a:defRPr>
            </a:lvl1pPr>
          </a:lstStyle>
          <a:p>
            <a:pPr lvl="0"/>
            <a:r>
              <a:rPr lang="en-US"/>
              <a:t>CLICK TO EDIT MASTER TEXT STYLE</a:t>
            </a:r>
          </a:p>
        </p:txBody>
      </p:sp>
      <p:sp>
        <p:nvSpPr>
          <p:cNvPr id="16" name="Text Placeholder 15"/>
          <p:cNvSpPr>
            <a:spLocks noGrp="1"/>
          </p:cNvSpPr>
          <p:nvPr>
            <p:ph type="body" sz="quarter" idx="11"/>
          </p:nvPr>
        </p:nvSpPr>
        <p:spPr>
          <a:xfrm>
            <a:off x="60008" y="5976000"/>
            <a:ext cx="2376000" cy="576000"/>
          </a:xfrm>
          <a:prstGeom prst="rect">
            <a:avLst/>
          </a:prstGeom>
        </p:spPr>
        <p:txBody>
          <a:bodyPr anchor="b" anchorCtr="0"/>
          <a:lstStyle>
            <a:lvl1pPr>
              <a:lnSpc>
                <a:spcPct val="100000"/>
              </a:lnSpc>
              <a:spcBef>
                <a:spcPts val="0"/>
              </a:spcBef>
              <a:defRPr sz="1200">
                <a:latin typeface="Arial" panose="020B0604020202020204" pitchFamily="34" charset="0"/>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15397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AI 1 video box + title">
    <p:spTree>
      <p:nvGrpSpPr>
        <p:cNvPr id="1" name=""/>
        <p:cNvGrpSpPr/>
        <p:nvPr/>
      </p:nvGrpSpPr>
      <p:grpSpPr>
        <a:xfrm>
          <a:off x="0" y="0"/>
          <a:ext cx="0" cy="0"/>
          <a:chOff x="0" y="0"/>
          <a:chExt cx="0" cy="0"/>
        </a:xfrm>
      </p:grpSpPr>
      <p:sp>
        <p:nvSpPr>
          <p:cNvPr id="3" name="Media Placeholder 2"/>
          <p:cNvSpPr>
            <a:spLocks noGrp="1"/>
          </p:cNvSpPr>
          <p:nvPr>
            <p:ph type="media" sz="quarter" idx="10" hasCustomPrompt="1"/>
          </p:nvPr>
        </p:nvSpPr>
        <p:spPr>
          <a:xfrm>
            <a:off x="2197100" y="1906270"/>
            <a:ext cx="7797800" cy="4279900"/>
          </a:xfrm>
          <a:prstGeom prst="rect">
            <a:avLst/>
          </a:prstGeom>
        </p:spPr>
        <p:txBody>
          <a:bodyPr anchor="ctr"/>
          <a:lstStyle>
            <a:lvl1pPr marL="0" indent="0" algn="ctr">
              <a:buNone/>
              <a:defRPr baseline="0">
                <a:solidFill>
                  <a:srgbClr val="093F89"/>
                </a:solidFill>
                <a:latin typeface="Arial" panose="020B0604020202020204" pitchFamily="34" charset="0"/>
                <a:cs typeface="Arial" panose="020B0604020202020204" pitchFamily="34" charset="0"/>
              </a:defRPr>
            </a:lvl1pPr>
          </a:lstStyle>
          <a:p>
            <a:r>
              <a:rPr lang="fr-CH"/>
              <a:t>Insert </a:t>
            </a:r>
            <a:r>
              <a:rPr lang="fr-CH" err="1"/>
              <a:t>video</a:t>
            </a:r>
            <a:endParaRPr lang="en-GB"/>
          </a:p>
        </p:txBody>
      </p:sp>
      <p:sp>
        <p:nvSpPr>
          <p:cNvPr id="6" name="Text Placeholder 5"/>
          <p:cNvSpPr>
            <a:spLocks noGrp="1"/>
          </p:cNvSpPr>
          <p:nvPr>
            <p:ph type="body" sz="quarter" idx="11"/>
          </p:nvPr>
        </p:nvSpPr>
        <p:spPr>
          <a:xfrm>
            <a:off x="2197100" y="495300"/>
            <a:ext cx="7797800" cy="1244600"/>
          </a:xfrm>
          <a:prstGeom prst="rect">
            <a:avLst/>
          </a:prstGeom>
        </p:spPr>
        <p:txBody>
          <a:bodyPr anchor="ctr"/>
          <a:lstStyle>
            <a:lvl1pPr marL="0" indent="0" algn="ctr">
              <a:lnSpc>
                <a:spcPct val="100000"/>
              </a:lnSpc>
              <a:spcBef>
                <a:spcPts val="0"/>
              </a:spcBef>
              <a:buNone/>
              <a:defRPr sz="2800" b="1" cap="all" baseline="0">
                <a:solidFill>
                  <a:srgbClr val="01AEF0"/>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
        <p:nvSpPr>
          <p:cNvPr id="4" name="Text Placeholder 3"/>
          <p:cNvSpPr>
            <a:spLocks noGrp="1"/>
          </p:cNvSpPr>
          <p:nvPr>
            <p:ph type="body" sz="quarter" idx="12"/>
          </p:nvPr>
        </p:nvSpPr>
        <p:spPr>
          <a:xfrm>
            <a:off x="2197100" y="6318250"/>
            <a:ext cx="7797800" cy="423862"/>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vl2pPr marL="457200" indent="0">
              <a:buNone/>
              <a:defRPr sz="1500">
                <a:latin typeface="Arial" panose="020B0604020202020204" pitchFamily="34" charset="0"/>
                <a:cs typeface="Arial" panose="020B0604020202020204" pitchFamily="34" charset="0"/>
              </a:defRPr>
            </a:lvl2pPr>
            <a:lvl3pPr marL="914400" indent="0">
              <a:buNone/>
              <a:defRPr sz="1500">
                <a:latin typeface="Arial" panose="020B0604020202020204" pitchFamily="34" charset="0"/>
                <a:cs typeface="Arial" panose="020B0604020202020204" pitchFamily="34" charset="0"/>
              </a:defRPr>
            </a:lvl3pPr>
            <a:lvl4pPr marL="1371600" indent="0">
              <a:buNone/>
              <a:defRPr sz="1500">
                <a:latin typeface="Arial" panose="020B0604020202020204" pitchFamily="34" charset="0"/>
                <a:cs typeface="Arial" panose="020B0604020202020204" pitchFamily="34" charset="0"/>
              </a:defRPr>
            </a:lvl4pPr>
            <a:lvl5pPr marL="1828800" indent="0">
              <a:buNone/>
              <a:defRPr sz="1500">
                <a:latin typeface="Arial" panose="020B0604020202020204" pitchFamily="34" charset="0"/>
                <a:cs typeface="Arial" panose="020B0604020202020204" pitchFamily="34" charset="0"/>
              </a:defRPr>
            </a:lvl5pPr>
          </a:lstStyle>
          <a:p>
            <a:pPr lvl="0"/>
            <a:r>
              <a:rPr lang="en-US"/>
              <a:t>Click to edit Master text styles</a:t>
            </a:r>
            <a:endParaRPr lang="en-GB"/>
          </a:p>
        </p:txBody>
      </p:sp>
    </p:spTree>
    <p:extLst>
      <p:ext uri="{BB962C8B-B14F-4D97-AF65-F5344CB8AC3E}">
        <p14:creationId xmlns:p14="http://schemas.microsoft.com/office/powerpoint/2010/main" val="3113820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AI 1 photo box + title">
    <p:spTree>
      <p:nvGrpSpPr>
        <p:cNvPr id="1" name=""/>
        <p:cNvGrpSpPr/>
        <p:nvPr/>
      </p:nvGrpSpPr>
      <p:grpSpPr>
        <a:xfrm>
          <a:off x="0" y="0"/>
          <a:ext cx="0" cy="0"/>
          <a:chOff x="0" y="0"/>
          <a:chExt cx="0" cy="0"/>
        </a:xfrm>
      </p:grpSpPr>
      <p:sp>
        <p:nvSpPr>
          <p:cNvPr id="4" name="Picture Placeholder 3"/>
          <p:cNvSpPr>
            <a:spLocks noGrp="1"/>
          </p:cNvSpPr>
          <p:nvPr>
            <p:ph type="pic" sz="quarter" idx="12" hasCustomPrompt="1"/>
          </p:nvPr>
        </p:nvSpPr>
        <p:spPr>
          <a:xfrm>
            <a:off x="2197100" y="1908000"/>
            <a:ext cx="7797800" cy="4279900"/>
          </a:xfrm>
          <a:prstGeom prst="rect">
            <a:avLst/>
          </a:prstGeom>
        </p:spPr>
        <p:txBody>
          <a:bodyPr anchor="ctr"/>
          <a:lstStyle>
            <a:lvl1pPr marL="0" indent="0" algn="ctr">
              <a:buNone/>
              <a:defRPr baseline="0">
                <a:solidFill>
                  <a:srgbClr val="093F89"/>
                </a:solidFill>
                <a:latin typeface="Arial" panose="020B0604020202020204" pitchFamily="34" charset="0"/>
                <a:cs typeface="Arial" panose="020B0604020202020204" pitchFamily="34" charset="0"/>
              </a:defRPr>
            </a:lvl1pPr>
          </a:lstStyle>
          <a:p>
            <a:r>
              <a:rPr lang="fr-CH">
                <a:latin typeface="Arial" panose="020B0604020202020204" pitchFamily="34" charset="0"/>
                <a:cs typeface="Arial" panose="020B0604020202020204" pitchFamily="34" charset="0"/>
              </a:rPr>
              <a:t>Insert photo</a:t>
            </a:r>
            <a:endParaRPr lang="en-GB"/>
          </a:p>
        </p:txBody>
      </p:sp>
      <p:sp>
        <p:nvSpPr>
          <p:cNvPr id="6" name="Text Placeholder 5"/>
          <p:cNvSpPr>
            <a:spLocks noGrp="1"/>
          </p:cNvSpPr>
          <p:nvPr>
            <p:ph type="body" sz="quarter" idx="11"/>
          </p:nvPr>
        </p:nvSpPr>
        <p:spPr>
          <a:xfrm>
            <a:off x="2197100" y="495300"/>
            <a:ext cx="7797800" cy="1244600"/>
          </a:xfrm>
          <a:prstGeom prst="rect">
            <a:avLst/>
          </a:prstGeom>
        </p:spPr>
        <p:txBody>
          <a:bodyPr anchor="ctr"/>
          <a:lstStyle>
            <a:lvl1pPr marL="0" indent="0" algn="ctr">
              <a:lnSpc>
                <a:spcPct val="100000"/>
              </a:lnSpc>
              <a:spcBef>
                <a:spcPts val="0"/>
              </a:spcBef>
              <a:buNone/>
              <a:defRPr sz="2800" b="1" cap="all" baseline="0">
                <a:solidFill>
                  <a:srgbClr val="01AEF0"/>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
        <p:nvSpPr>
          <p:cNvPr id="3" name="Text Placeholder 2"/>
          <p:cNvSpPr>
            <a:spLocks noGrp="1"/>
          </p:cNvSpPr>
          <p:nvPr>
            <p:ph type="body" sz="quarter" idx="13"/>
          </p:nvPr>
        </p:nvSpPr>
        <p:spPr>
          <a:xfrm>
            <a:off x="2197100" y="6318000"/>
            <a:ext cx="7797800" cy="424800"/>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stStyle>
          <a:p>
            <a:pPr lvl="0"/>
            <a:r>
              <a:rPr lang="en-US"/>
              <a:t>Click to edit Master text styles</a:t>
            </a:r>
            <a:endParaRPr lang="en-GB"/>
          </a:p>
        </p:txBody>
      </p:sp>
    </p:spTree>
    <p:extLst>
      <p:ext uri="{BB962C8B-B14F-4D97-AF65-F5344CB8AC3E}">
        <p14:creationId xmlns:p14="http://schemas.microsoft.com/office/powerpoint/2010/main" val="3012581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AI title + text box">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2679699" y="6318250"/>
            <a:ext cx="7797800" cy="423862"/>
          </a:xfrm>
          <a:prstGeom prst="rect">
            <a:avLst/>
          </a:prstGeom>
        </p:spPr>
        <p:txBody>
          <a:bodyPr anchor="ctr"/>
          <a:lstStyle>
            <a:lvl1pPr marL="0" indent="0" algn="ctr">
              <a:buNone/>
              <a:defRPr sz="1200">
                <a:solidFill>
                  <a:srgbClr val="093F89"/>
                </a:solidFill>
                <a:latin typeface="Arial" panose="020B0604020202020204" pitchFamily="34" charset="0"/>
                <a:cs typeface="Arial" panose="020B0604020202020204" pitchFamily="34" charset="0"/>
              </a:defRPr>
            </a:lvl1pPr>
            <a:lvl2pPr marL="457200" indent="0">
              <a:buNone/>
              <a:defRPr sz="1500">
                <a:latin typeface="Arial" panose="020B0604020202020204" pitchFamily="34" charset="0"/>
                <a:cs typeface="Arial" panose="020B0604020202020204" pitchFamily="34" charset="0"/>
              </a:defRPr>
            </a:lvl2pPr>
            <a:lvl3pPr marL="914400" indent="0">
              <a:buNone/>
              <a:defRPr sz="1500">
                <a:latin typeface="Arial" panose="020B0604020202020204" pitchFamily="34" charset="0"/>
                <a:cs typeface="Arial" panose="020B0604020202020204" pitchFamily="34" charset="0"/>
              </a:defRPr>
            </a:lvl3pPr>
            <a:lvl4pPr marL="1371600" indent="0">
              <a:buNone/>
              <a:defRPr sz="1500">
                <a:latin typeface="Arial" panose="020B0604020202020204" pitchFamily="34" charset="0"/>
                <a:cs typeface="Arial" panose="020B0604020202020204" pitchFamily="34" charset="0"/>
              </a:defRPr>
            </a:lvl4pPr>
            <a:lvl5pPr marL="1828800" indent="0">
              <a:buNone/>
              <a:defRPr sz="1500">
                <a:latin typeface="Arial" panose="020B0604020202020204" pitchFamily="34" charset="0"/>
                <a:cs typeface="Arial" panose="020B0604020202020204" pitchFamily="34" charset="0"/>
              </a:defRPr>
            </a:lvl5pPr>
          </a:lstStyle>
          <a:p>
            <a:pPr lvl="0"/>
            <a:r>
              <a:rPr lang="en-US"/>
              <a:t>Click to edit Master text styles</a:t>
            </a:r>
            <a:endParaRPr lang="en-GB"/>
          </a:p>
        </p:txBody>
      </p:sp>
      <p:sp>
        <p:nvSpPr>
          <p:cNvPr id="9" name="Text Placeholder 4">
            <a:extLst>
              <a:ext uri="{FF2B5EF4-FFF2-40B4-BE49-F238E27FC236}">
                <a16:creationId xmlns:a16="http://schemas.microsoft.com/office/drawing/2014/main" id="{C0F1E143-F603-B161-BFFD-EDD63CE29BDD}"/>
              </a:ext>
            </a:extLst>
          </p:cNvPr>
          <p:cNvSpPr>
            <a:spLocks noGrp="1"/>
          </p:cNvSpPr>
          <p:nvPr>
            <p:ph type="body" sz="quarter" idx="3" hasCustomPrompt="1"/>
          </p:nvPr>
        </p:nvSpPr>
        <p:spPr>
          <a:xfrm>
            <a:off x="1136650" y="214314"/>
            <a:ext cx="10883899" cy="823912"/>
          </a:xfrm>
          <a:prstGeom prst="rect">
            <a:avLst/>
          </a:prstGeom>
        </p:spPr>
        <p:txBody>
          <a:bodyPr anchor="b"/>
          <a:lstStyle>
            <a:lvl1pPr marL="0" indent="0" algn="l">
              <a:lnSpc>
                <a:spcPct val="100000"/>
              </a:lnSpc>
              <a:spcBef>
                <a:spcPts val="0"/>
              </a:spcBef>
              <a:buNone/>
              <a:defRPr sz="3000" b="1" cap="all" baseline="0">
                <a:solidFill>
                  <a:srgbClr val="01AEF0"/>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Content Placeholder 5">
            <a:extLst>
              <a:ext uri="{FF2B5EF4-FFF2-40B4-BE49-F238E27FC236}">
                <a16:creationId xmlns:a16="http://schemas.microsoft.com/office/drawing/2014/main" id="{1543FE9D-AEAF-0E10-9D17-6B467FB2414A}"/>
              </a:ext>
            </a:extLst>
          </p:cNvPr>
          <p:cNvSpPr>
            <a:spLocks noGrp="1"/>
          </p:cNvSpPr>
          <p:nvPr>
            <p:ph sz="quarter" idx="4"/>
          </p:nvPr>
        </p:nvSpPr>
        <p:spPr>
          <a:xfrm>
            <a:off x="1136650" y="1181101"/>
            <a:ext cx="10883900" cy="5137149"/>
          </a:xfrm>
          <a:prstGeom prst="rect">
            <a:avLst/>
          </a:prstGeom>
        </p:spPr>
        <p:txBody>
          <a:bodyPr/>
          <a:lstStyle>
            <a:lvl1pPr algn="l">
              <a:lnSpc>
                <a:spcPct val="100000"/>
              </a:lnSpc>
              <a:spcBef>
                <a:spcPts val="0"/>
              </a:spcBef>
              <a:defRPr sz="3000">
                <a:solidFill>
                  <a:srgbClr val="093F89"/>
                </a:solidFill>
                <a:latin typeface="Arial" panose="020B0604020202020204" pitchFamily="34" charset="0"/>
                <a:cs typeface="Arial" panose="020B0604020202020204" pitchFamily="34" charset="0"/>
              </a:defRPr>
            </a:lvl1pPr>
            <a:lvl2pPr>
              <a:defRPr>
                <a:solidFill>
                  <a:srgbClr val="093F89"/>
                </a:solidFill>
                <a:latin typeface="Arial" panose="020B0604020202020204" pitchFamily="34" charset="0"/>
                <a:cs typeface="Arial" panose="020B0604020202020204" pitchFamily="34" charset="0"/>
              </a:defRPr>
            </a:lvl2pPr>
            <a:lvl3pPr>
              <a:defRPr>
                <a:solidFill>
                  <a:srgbClr val="093F89"/>
                </a:solidFill>
                <a:latin typeface="Arial" panose="020B0604020202020204" pitchFamily="34" charset="0"/>
                <a:cs typeface="Arial" panose="020B0604020202020204" pitchFamily="34" charset="0"/>
              </a:defRPr>
            </a:lvl3pPr>
            <a:lvl4pPr>
              <a:defRPr>
                <a:solidFill>
                  <a:srgbClr val="093F89"/>
                </a:solidFill>
                <a:latin typeface="Arial" panose="020B0604020202020204" pitchFamily="34" charset="0"/>
                <a:cs typeface="Arial" panose="020B0604020202020204" pitchFamily="34" charset="0"/>
              </a:defRPr>
            </a:lvl4pPr>
            <a:lvl5pPr>
              <a:defRPr>
                <a:solidFill>
                  <a:srgbClr val="093F89"/>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69695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AI 1 content box + title centre">
    <p:spTree>
      <p:nvGrpSpPr>
        <p:cNvPr id="1" name=""/>
        <p:cNvGrpSpPr/>
        <p:nvPr/>
      </p:nvGrpSpPr>
      <p:grpSpPr>
        <a:xfrm>
          <a:off x="0" y="0"/>
          <a:ext cx="0" cy="0"/>
          <a:chOff x="0" y="0"/>
          <a:chExt cx="0" cy="0"/>
        </a:xfrm>
      </p:grpSpPr>
      <p:sp>
        <p:nvSpPr>
          <p:cNvPr id="4" name="Picture Placeholder 3"/>
          <p:cNvSpPr>
            <a:spLocks noGrp="1"/>
          </p:cNvSpPr>
          <p:nvPr>
            <p:ph type="pic" sz="quarter" idx="16"/>
          </p:nvPr>
        </p:nvSpPr>
        <p:spPr>
          <a:xfrm>
            <a:off x="1789186" y="0"/>
            <a:ext cx="3042310" cy="6858000"/>
          </a:xfrm>
          <a:prstGeom prst="rect">
            <a:avLst/>
          </a:prstGeom>
        </p:spPr>
        <p:txBody>
          <a:bodyPr/>
          <a:lstStyle/>
          <a:p>
            <a:endParaRPr lang="en-GB"/>
          </a:p>
        </p:txBody>
      </p:sp>
      <p:sp>
        <p:nvSpPr>
          <p:cNvPr id="6" name="Rectangle 5"/>
          <p:cNvSpPr/>
          <p:nvPr userDrawn="1"/>
        </p:nvSpPr>
        <p:spPr>
          <a:xfrm>
            <a:off x="4839883"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hasCustomPrompt="1"/>
          </p:nvPr>
        </p:nvSpPr>
        <p:spPr>
          <a:xfrm>
            <a:off x="4897033" y="1546808"/>
            <a:ext cx="2376000" cy="3780000"/>
          </a:xfrm>
          <a:prstGeom prst="rect">
            <a:avLst/>
          </a:prstGeom>
        </p:spPr>
        <p:txBody>
          <a:bodyPr anchor="ctr"/>
          <a:lstStyle>
            <a:lvl1pPr algn="ctr">
              <a:lnSpc>
                <a:spcPct val="100000"/>
              </a:lnSpc>
              <a:defRPr sz="2000" b="1" cap="all" baseline="0">
                <a:solidFill>
                  <a:srgbClr val="01AEF0"/>
                </a:solidFill>
                <a:latin typeface="Arial" panose="020B0604020202020204" pitchFamily="34" charset="0"/>
                <a:cs typeface="Arial" panose="020B0604020202020204" pitchFamily="34" charset="0"/>
              </a:defRPr>
            </a:lvl1pPr>
          </a:lstStyle>
          <a:p>
            <a:r>
              <a:rPr lang="en-US"/>
              <a:t>CLICK TO EDIT MASTER TEXT STYLE</a:t>
            </a:r>
            <a:endParaRPr lang="en-GB"/>
          </a:p>
        </p:txBody>
      </p:sp>
      <p:sp>
        <p:nvSpPr>
          <p:cNvPr id="5" name="Text Placeholder 4"/>
          <p:cNvSpPr>
            <a:spLocks noGrp="1"/>
          </p:cNvSpPr>
          <p:nvPr>
            <p:ph type="body" sz="quarter" idx="15"/>
          </p:nvPr>
        </p:nvSpPr>
        <p:spPr>
          <a:xfrm>
            <a:off x="4897033" y="5974024"/>
            <a:ext cx="2376000" cy="576000"/>
          </a:xfrm>
          <a:prstGeom prst="rect">
            <a:avLst/>
          </a:prstGeom>
        </p:spPr>
        <p:txBody>
          <a:bodyPr anchor="b"/>
          <a:lstStyle>
            <a:lvl1pPr marL="0" indent="0" algn="ctr">
              <a:lnSpc>
                <a:spcPct val="100000"/>
              </a:lnSpc>
              <a:spcBef>
                <a:spcPts val="0"/>
              </a:spcBef>
              <a:buNone/>
              <a:defRPr sz="1200">
                <a:solidFill>
                  <a:srgbClr val="01AEF0"/>
                </a:solidFill>
                <a:latin typeface="Arial" panose="020B0604020202020204" pitchFamily="34" charset="0"/>
                <a:cs typeface="Arial" panose="020B0604020202020204" pitchFamily="34" charset="0"/>
              </a:defRPr>
            </a:lvl1pPr>
            <a:lvl2pPr>
              <a:defRPr sz="1000">
                <a:latin typeface="Rift" panose="00000500000000000000" pitchFamily="50" charset="0"/>
              </a:defRPr>
            </a:lvl2pPr>
            <a:lvl3pPr>
              <a:defRPr sz="1000">
                <a:latin typeface="Rift" panose="00000500000000000000" pitchFamily="50" charset="0"/>
              </a:defRPr>
            </a:lvl3pPr>
            <a:lvl4pPr>
              <a:defRPr sz="1000">
                <a:latin typeface="Rift" panose="00000500000000000000" pitchFamily="50" charset="0"/>
              </a:defRPr>
            </a:lvl4pPr>
            <a:lvl5pPr>
              <a:defRPr sz="1000">
                <a:latin typeface="Rift" panose="00000500000000000000" pitchFamily="50" charset="0"/>
              </a:defRPr>
            </a:lvl5pPr>
          </a:lstStyle>
          <a:p>
            <a:pPr lvl="0"/>
            <a:r>
              <a:rPr lang="en-US"/>
              <a:t>Click to edit Master text styles</a:t>
            </a:r>
          </a:p>
        </p:txBody>
      </p:sp>
      <p:sp>
        <p:nvSpPr>
          <p:cNvPr id="8" name="Picture Placeholder 3"/>
          <p:cNvSpPr>
            <a:spLocks noGrp="1"/>
          </p:cNvSpPr>
          <p:nvPr>
            <p:ph type="pic" sz="quarter" idx="17"/>
          </p:nvPr>
        </p:nvSpPr>
        <p:spPr>
          <a:xfrm>
            <a:off x="7359883" y="0"/>
            <a:ext cx="3042310" cy="6858000"/>
          </a:xfrm>
          <a:prstGeom prst="rect">
            <a:avLst/>
          </a:prstGeom>
        </p:spPr>
        <p:txBody>
          <a:bodyPr/>
          <a:lstStyle/>
          <a:p>
            <a:endParaRPr lang="en-GB"/>
          </a:p>
        </p:txBody>
      </p:sp>
    </p:spTree>
    <p:extLst>
      <p:ext uri="{BB962C8B-B14F-4D97-AF65-F5344CB8AC3E}">
        <p14:creationId xmlns:p14="http://schemas.microsoft.com/office/powerpoint/2010/main" val="15034902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5.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212062" y="310134"/>
            <a:ext cx="675138" cy="1017016"/>
          </a:xfrm>
          <a:prstGeom prst="rect">
            <a:avLst/>
          </a:prstGeom>
        </p:spPr>
      </p:pic>
      <p:sp>
        <p:nvSpPr>
          <p:cNvPr id="17" name="Rectangle 16"/>
          <p:cNvSpPr/>
          <p:nvPr userDrawn="1"/>
        </p:nvSpPr>
        <p:spPr>
          <a:xfrm>
            <a:off x="0"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7876262"/>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0"/>
            <a:ext cx="2520000"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2" name="TextBox 1"/>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4532271"/>
      </p:ext>
    </p:extLst>
  </p:cSld>
  <p:clrMap bg1="lt1" tx1="dk1" bg2="lt2" tx2="dk2" accent1="accent1" accent2="accent2" accent3="accent3" accent4="accent4" accent5="accent5" accent6="accent6" hlink="hlink" folHlink="folHlink"/>
  <p:sldLayoutIdLst>
    <p:sldLayoutId id="2147483664" r:id="rId1"/>
    <p:sldLayoutId id="2147483677"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ctr" defTabSz="914400" rtl="0" eaLnBrk="1" latinLnBrk="0" hangingPunct="1">
        <a:lnSpc>
          <a:spcPts val="5000"/>
        </a:lnSpc>
        <a:spcBef>
          <a:spcPts val="1000"/>
        </a:spcBef>
        <a:buFont typeface="Arial" panose="020B0604020202020204" pitchFamily="34" charset="0"/>
        <a:buNone/>
        <a:defRPr sz="4500" kern="1200" baseline="0">
          <a:solidFill>
            <a:srgbClr val="01AEF0"/>
          </a:solidFill>
          <a:latin typeface="Rift Bold" panose="00000800000000000000"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Rectangle 16"/>
          <p:cNvSpPr/>
          <p:nvPr userDrawn="1"/>
        </p:nvSpPr>
        <p:spPr>
          <a:xfrm>
            <a:off x="0" y="0"/>
            <a:ext cx="12192000" cy="3420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3522246"/>
      </p:ext>
    </p:extLst>
  </p:cSld>
  <p:clrMap bg1="lt1" tx1="dk1" bg2="lt2" tx2="dk2" accent1="accent1" accent2="accent2" accent3="accent3" accent4="accent4" accent5="accent5" accent6="accent6" hlink="hlink" folHlink="folHlink"/>
  <p:sldLayoutIdLst>
    <p:sldLayoutId id="2147483668" r:id="rId1"/>
    <p:sldLayoutId id="2147483669"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 name="Rectangle 16"/>
          <p:cNvSpPr/>
          <p:nvPr userDrawn="1"/>
        </p:nvSpPr>
        <p:spPr>
          <a:xfrm>
            <a:off x="-1" y="0"/>
            <a:ext cx="976746" cy="6858000"/>
          </a:xfrm>
          <a:prstGeom prst="rect">
            <a:avLst/>
          </a:prstGeom>
          <a:solidFill>
            <a:srgbClr val="093F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8035114"/>
      </p:ext>
    </p:extLst>
  </p:cSld>
  <p:clrMap bg1="lt1" tx1="dk1" bg2="lt2" tx2="dk2" accent1="accent1" accent2="accent2" accent3="accent3" accent4="accent4" accent5="accent5" accent6="accent6" hlink="hlink" folHlink="folHlink"/>
  <p:sldLayoutIdLst>
    <p:sldLayoutId id="2147483679"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8781" y="169640"/>
            <a:ext cx="571861" cy="861441"/>
          </a:xfrm>
          <a:prstGeom prst="rect">
            <a:avLst/>
          </a:prstGeom>
        </p:spPr>
      </p:pic>
      <p:sp>
        <p:nvSpPr>
          <p:cNvPr id="7" name="TextBox 6"/>
          <p:cNvSpPr txBox="1"/>
          <p:nvPr userDrawn="1"/>
        </p:nvSpPr>
        <p:spPr>
          <a:xfrm>
            <a:off x="11013897" y="6400800"/>
            <a:ext cx="883577" cy="246221"/>
          </a:xfrm>
          <a:prstGeom prst="rect">
            <a:avLst/>
          </a:prstGeom>
          <a:noFill/>
        </p:spPr>
        <p:txBody>
          <a:bodyPr wrap="square" rtlCol="0">
            <a:spAutoFit/>
          </a:bodyPr>
          <a:lstStyle/>
          <a:p>
            <a:pPr algn="r"/>
            <a:fld id="{9D4B52B8-82C3-4259-8123-7875005D0C4D}" type="slidenum">
              <a:rPr lang="en-GB" sz="1000" smtClean="0">
                <a:solidFill>
                  <a:schemeClr val="bg1">
                    <a:lumMod val="50000"/>
                  </a:schemeClr>
                </a:solidFill>
                <a:latin typeface="Arial" panose="020B0604020202020204" pitchFamily="34" charset="0"/>
                <a:cs typeface="Arial" panose="020B0604020202020204" pitchFamily="34" charset="0"/>
              </a:rPr>
              <a:pPr algn="r"/>
              <a:t>‹#›</a:t>
            </a:fld>
            <a:endParaRPr lang="en-GB" sz="1000">
              <a:solidFill>
                <a:schemeClr val="bg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757398"/>
      </p:ext>
    </p:extLst>
  </p:cSld>
  <p:clrMap bg1="lt1" tx1="dk1" bg2="lt2" tx2="dk2" accent1="accent1" accent2="accent2" accent3="accent3" accent4="accent4" accent5="accent5" accent6="accent6" hlink="hlink" folHlink="folHlink"/>
  <p:sldLayoutIdLst>
    <p:sldLayoutId id="214748367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A29F0556-29C8-7EE6-4767-D39F07A71F4E}"/>
              </a:ext>
            </a:extLst>
          </p:cNvPr>
          <p:cNvSpPr>
            <a:spLocks noGrp="1"/>
          </p:cNvSpPr>
          <p:nvPr>
            <p:ph type="body" sz="quarter" idx="12"/>
          </p:nvPr>
        </p:nvSpPr>
        <p:spPr/>
        <p:txBody>
          <a:bodyPr/>
          <a:lstStyle/>
          <a:p>
            <a:r>
              <a:rPr lang="de-DE" b="1" dirty="0">
                <a:solidFill>
                  <a:srgbClr val="FF0000"/>
                </a:solidFill>
              </a:rPr>
              <a:t>Numbers as audited and reported to the FAI General Conference</a:t>
            </a:r>
            <a:endParaRPr lang="en-CH" b="1" dirty="0">
              <a:solidFill>
                <a:srgbClr val="FF0000"/>
              </a:solidFill>
            </a:endParaRPr>
          </a:p>
        </p:txBody>
      </p:sp>
      <p:sp>
        <p:nvSpPr>
          <p:cNvPr id="2" name="Text Placeholder 1">
            <a:extLst>
              <a:ext uri="{FF2B5EF4-FFF2-40B4-BE49-F238E27FC236}">
                <a16:creationId xmlns:a16="http://schemas.microsoft.com/office/drawing/2014/main" id="{78DF8283-167F-174D-A07E-F9EE45DA362E}"/>
              </a:ext>
            </a:extLst>
          </p:cNvPr>
          <p:cNvSpPr>
            <a:spLocks noGrp="1"/>
          </p:cNvSpPr>
          <p:nvPr>
            <p:ph type="body" sz="quarter" idx="3"/>
          </p:nvPr>
        </p:nvSpPr>
        <p:spPr/>
        <p:txBody>
          <a:bodyPr/>
          <a:lstStyle/>
          <a:p>
            <a:r>
              <a:rPr lang="en-GB" dirty="0"/>
              <a:t>FAI Special Reserves (2013-2021) </a:t>
            </a:r>
            <a:r>
              <a:rPr lang="en-GB" dirty="0">
                <a:solidFill>
                  <a:srgbClr val="FF0000"/>
                </a:solidFill>
              </a:rPr>
              <a:t>FAI Total</a:t>
            </a:r>
            <a:endParaRPr lang="en-GB" sz="2000" dirty="0"/>
          </a:p>
        </p:txBody>
      </p:sp>
      <p:grpSp>
        <p:nvGrpSpPr>
          <p:cNvPr id="22" name="Group 21">
            <a:extLst>
              <a:ext uri="{FF2B5EF4-FFF2-40B4-BE49-F238E27FC236}">
                <a16:creationId xmlns:a16="http://schemas.microsoft.com/office/drawing/2014/main" id="{39282037-C2FC-44A7-14AC-280A0406D957}"/>
              </a:ext>
            </a:extLst>
          </p:cNvPr>
          <p:cNvGrpSpPr/>
          <p:nvPr/>
        </p:nvGrpSpPr>
        <p:grpSpPr>
          <a:xfrm>
            <a:off x="1136649" y="1012486"/>
            <a:ext cx="10539535" cy="5305764"/>
            <a:chOff x="1136649" y="1012486"/>
            <a:chExt cx="10539535" cy="5305764"/>
          </a:xfrm>
        </p:grpSpPr>
        <p:pic>
          <p:nvPicPr>
            <p:cNvPr id="5" name="Picture 4">
              <a:extLst>
                <a:ext uri="{FF2B5EF4-FFF2-40B4-BE49-F238E27FC236}">
                  <a16:creationId xmlns:a16="http://schemas.microsoft.com/office/drawing/2014/main" id="{037FD219-C957-DBDA-B2E9-C9B18A0A1A35}"/>
                </a:ext>
              </a:extLst>
            </p:cNvPr>
            <p:cNvPicPr>
              <a:picLocks noChangeAspect="1"/>
            </p:cNvPicPr>
            <p:nvPr/>
          </p:nvPicPr>
          <p:blipFill>
            <a:blip r:embed="rId3"/>
            <a:stretch>
              <a:fillRect/>
            </a:stretch>
          </p:blipFill>
          <p:spPr>
            <a:xfrm>
              <a:off x="1136649" y="1012486"/>
              <a:ext cx="10539535" cy="5305764"/>
            </a:xfrm>
            <a:prstGeom prst="rect">
              <a:avLst/>
            </a:prstGeom>
          </p:spPr>
        </p:pic>
        <p:sp>
          <p:nvSpPr>
            <p:cNvPr id="10" name="Rectangle 9">
              <a:extLst>
                <a:ext uri="{FF2B5EF4-FFF2-40B4-BE49-F238E27FC236}">
                  <a16:creationId xmlns:a16="http://schemas.microsoft.com/office/drawing/2014/main" id="{0FDE1319-7FDD-8EA2-476E-C45F42F10851}"/>
                </a:ext>
              </a:extLst>
            </p:cNvPr>
            <p:cNvSpPr/>
            <p:nvPr/>
          </p:nvSpPr>
          <p:spPr>
            <a:xfrm>
              <a:off x="10114671" y="1012486"/>
              <a:ext cx="801859" cy="530576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5" name="Rectangle 14">
              <a:extLst>
                <a:ext uri="{FF2B5EF4-FFF2-40B4-BE49-F238E27FC236}">
                  <a16:creationId xmlns:a16="http://schemas.microsoft.com/office/drawing/2014/main" id="{C5E55883-A189-E4E4-3A50-824E9645F3F3}"/>
                </a:ext>
              </a:extLst>
            </p:cNvPr>
            <p:cNvSpPr/>
            <p:nvPr/>
          </p:nvSpPr>
          <p:spPr>
            <a:xfrm>
              <a:off x="10939222" y="1041061"/>
              <a:ext cx="720000" cy="144000"/>
            </a:xfrm>
            <a:prstGeom prst="rect">
              <a:avLst/>
            </a:prstGeom>
            <a:noFill/>
            <a:ln w="19050">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17" name="Rectangle 16">
              <a:extLst>
                <a:ext uri="{FF2B5EF4-FFF2-40B4-BE49-F238E27FC236}">
                  <a16:creationId xmlns:a16="http://schemas.microsoft.com/office/drawing/2014/main" id="{09EEC2BC-B671-FD32-1EAA-DC6E2A95C134}"/>
                </a:ext>
              </a:extLst>
            </p:cNvPr>
            <p:cNvSpPr/>
            <p:nvPr/>
          </p:nvSpPr>
          <p:spPr>
            <a:xfrm>
              <a:off x="10944262" y="4552950"/>
              <a:ext cx="720000" cy="216000"/>
            </a:xfrm>
            <a:prstGeom prst="rect">
              <a:avLst/>
            </a:prstGeom>
            <a:noFill/>
            <a:ln w="19050">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21" name="Rectangle 20">
              <a:extLst>
                <a:ext uri="{FF2B5EF4-FFF2-40B4-BE49-F238E27FC236}">
                  <a16:creationId xmlns:a16="http://schemas.microsoft.com/office/drawing/2014/main" id="{38505F04-1AEB-D07B-C8C8-7B54317C6E03}"/>
                </a:ext>
              </a:extLst>
            </p:cNvPr>
            <p:cNvSpPr/>
            <p:nvPr/>
          </p:nvSpPr>
          <p:spPr>
            <a:xfrm>
              <a:off x="10939222" y="6092724"/>
              <a:ext cx="720000" cy="216000"/>
            </a:xfrm>
            <a:prstGeom prst="rect">
              <a:avLst/>
            </a:prstGeom>
            <a:noFill/>
            <a:ln w="19050">
              <a:solidFill>
                <a:srgbClr val="0066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grpSp>
      <p:pic>
        <p:nvPicPr>
          <p:cNvPr id="3" name="Picture 2" descr="A picture containing logo&#10;&#10;Description automatically generated">
            <a:extLst>
              <a:ext uri="{FF2B5EF4-FFF2-40B4-BE49-F238E27FC236}">
                <a16:creationId xmlns:a16="http://schemas.microsoft.com/office/drawing/2014/main" id="{A5B567A5-D499-2AFD-211D-73C2E5BEE18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43" y="1200721"/>
            <a:ext cx="893136" cy="1339704"/>
          </a:xfrm>
          <a:prstGeom prst="rect">
            <a:avLst/>
          </a:prstGeom>
        </p:spPr>
      </p:pic>
      <p:sp>
        <p:nvSpPr>
          <p:cNvPr id="4" name="Rectangle 3">
            <a:extLst>
              <a:ext uri="{FF2B5EF4-FFF2-40B4-BE49-F238E27FC236}">
                <a16:creationId xmlns:a16="http://schemas.microsoft.com/office/drawing/2014/main" id="{804D9505-CC35-2E3A-2958-347A6EA22793}"/>
              </a:ext>
            </a:extLst>
          </p:cNvPr>
          <p:cNvSpPr/>
          <p:nvPr/>
        </p:nvSpPr>
        <p:spPr>
          <a:xfrm>
            <a:off x="1136649" y="1365705"/>
            <a:ext cx="9779881" cy="216000"/>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H"/>
          </a:p>
        </p:txBody>
      </p:sp>
      <p:sp>
        <p:nvSpPr>
          <p:cNvPr id="6" name="TextBox 5">
            <a:extLst>
              <a:ext uri="{FF2B5EF4-FFF2-40B4-BE49-F238E27FC236}">
                <a16:creationId xmlns:a16="http://schemas.microsoft.com/office/drawing/2014/main" id="{F86CCB0D-1539-89BC-351F-37D8C68C1409}"/>
              </a:ext>
            </a:extLst>
          </p:cNvPr>
          <p:cNvSpPr txBox="1"/>
          <p:nvPr/>
        </p:nvSpPr>
        <p:spPr>
          <a:xfrm>
            <a:off x="10478071" y="32764"/>
            <a:ext cx="1671782" cy="769441"/>
          </a:xfrm>
          <a:prstGeom prst="rect">
            <a:avLst/>
          </a:prstGeom>
          <a:noFill/>
        </p:spPr>
        <p:txBody>
          <a:bodyPr wrap="square" rtlCol="0">
            <a:spAutoFit/>
          </a:bodyPr>
          <a:lstStyle/>
          <a:p>
            <a:pPr algn="ctr"/>
            <a:r>
              <a:rPr lang="de-DE" sz="4400" b="1" dirty="0">
                <a:solidFill>
                  <a:srgbClr val="00B050"/>
                </a:solidFill>
              </a:rPr>
              <a:t>2021</a:t>
            </a:r>
            <a:endParaRPr lang="en-CH" sz="4400" b="1" dirty="0">
              <a:solidFill>
                <a:srgbClr val="00B050"/>
              </a:solidFill>
            </a:endParaRPr>
          </a:p>
        </p:txBody>
      </p:sp>
    </p:spTree>
    <p:extLst>
      <p:ext uri="{BB962C8B-B14F-4D97-AF65-F5344CB8AC3E}">
        <p14:creationId xmlns:p14="http://schemas.microsoft.com/office/powerpoint/2010/main" val="1693207647"/>
      </p:ext>
    </p:extLst>
  </p:cSld>
  <p:clrMapOvr>
    <a:masterClrMapping/>
  </p:clrMapOvr>
</p:sld>
</file>

<file path=ppt/theme/theme1.xml><?xml version="1.0" encoding="utf-8"?>
<a:theme xmlns:a="http://schemas.openxmlformats.org/drawingml/2006/main" name="FAI - TOP -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681D5F3E-2842-40F7-B163-EB7A5EEC666F}"/>
    </a:ext>
  </a:extLst>
</a:theme>
</file>

<file path=ppt/theme/theme2.xml><?xml version="1.0" encoding="utf-8"?>
<a:theme xmlns:a="http://schemas.openxmlformats.org/drawingml/2006/main" name="FAI standard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017124D6-E6BC-4A7D-B72D-26DE9DE85120}"/>
    </a:ext>
  </a:extLst>
</a:theme>
</file>

<file path=ppt/theme/theme3.xml><?xml version="1.0" encoding="utf-8"?>
<a:theme xmlns:a="http://schemas.openxmlformats.org/drawingml/2006/main" name="FAI standard top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3D790CD9-D8E9-4384-921A-CDB59C1EB389}"/>
    </a:ext>
  </a:extLst>
</a:theme>
</file>

<file path=ppt/theme/theme4.xml><?xml version="1.0" encoding="utf-8"?>
<a:theme xmlns:a="http://schemas.openxmlformats.org/drawingml/2006/main" name="FAI simple layou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556503E7-8F2A-4CD7-ADA1-26D2288FD1C2}"/>
    </a:ext>
  </a:extLst>
</a:theme>
</file>

<file path=ppt/theme/theme5.xml><?xml version="1.0" encoding="utf-8"?>
<a:theme xmlns:a="http://schemas.openxmlformats.org/drawingml/2006/main" name="FAI centre 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I_template_Arial2017.potx" id="{D8BF2853-2F29-452E-AB74-04DDE6AC57A5}" vid="{7B464AD9-E526-41A3-BB68-C44D0BC1B950}"/>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38E2F860D6514087997FB86F269476" ma:contentTypeVersion="8" ma:contentTypeDescription="Create a new document." ma:contentTypeScope="" ma:versionID="f28d43300abd52b5880a8f01d5ea7739">
  <xsd:schema xmlns:xsd="http://www.w3.org/2001/XMLSchema" xmlns:xs="http://www.w3.org/2001/XMLSchema" xmlns:p="http://schemas.microsoft.com/office/2006/metadata/properties" xmlns:ns3="2284a6d1-eaba-449a-96ef-fd4d400e395a" targetNamespace="http://schemas.microsoft.com/office/2006/metadata/properties" ma:root="true" ma:fieldsID="018a2137fbdd549f87f34048172410e4" ns3:_="">
    <xsd:import namespace="2284a6d1-eaba-449a-96ef-fd4d400e395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LengthInSeconds" minOccurs="0"/>
                <xsd:element ref="ns3:MediaServiceDateTaken" minOccurs="0"/>
                <xsd:element ref="ns3:MediaServiceLocation"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84a6d1-eaba-449a-96ef-fd4d400e39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F35CAEC-8991-44C9-85F8-52D2E379947B}">
  <ds:schemaRefs>
    <ds:schemaRef ds:uri="http://schemas.microsoft.com/sharepoint/v3/contenttype/forms"/>
  </ds:schemaRefs>
</ds:datastoreItem>
</file>

<file path=customXml/itemProps2.xml><?xml version="1.0" encoding="utf-8"?>
<ds:datastoreItem xmlns:ds="http://schemas.openxmlformats.org/officeDocument/2006/customXml" ds:itemID="{DB40986B-364A-47FE-BACD-C08994A62738}">
  <ds:schemaRefs>
    <ds:schemaRef ds:uri="2284a6d1-eaba-449a-96ef-fd4d400e39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22AB3B5-A4D4-4B67-8FD0-155D49E0F114}">
  <ds:schemaRefs>
    <ds:schemaRef ds:uri="http://schemas.microsoft.com/office/2006/documentManagement/types"/>
    <ds:schemaRef ds:uri="2284a6d1-eaba-449a-96ef-fd4d400e395a"/>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FAI_template_Arial2022</Template>
  <TotalTime>1757</TotalTime>
  <Words>178</Words>
  <Application>Microsoft Macintosh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vt:i4>
      </vt:variant>
    </vt:vector>
  </HeadingPairs>
  <TitlesOfParts>
    <vt:vector size="10" baseType="lpstr">
      <vt:lpstr>Arial</vt:lpstr>
      <vt:lpstr>Calibri</vt:lpstr>
      <vt:lpstr>Rift</vt:lpstr>
      <vt:lpstr>Rift Bold</vt:lpstr>
      <vt:lpstr>FAI - TOP - Title</vt:lpstr>
      <vt:lpstr>FAI standard layout</vt:lpstr>
      <vt:lpstr>FAI standard top title</vt:lpstr>
      <vt:lpstr>FAI simple layout</vt:lpstr>
      <vt:lpstr>FAI centre title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Markus Haggeney</dc:creator>
  <cp:lastModifiedBy>Sanne Haarhuis</cp:lastModifiedBy>
  <cp:revision>11</cp:revision>
  <cp:lastPrinted>2023-03-16T16:08:56Z</cp:lastPrinted>
  <dcterms:created xsi:type="dcterms:W3CDTF">2022-10-25T07:08:24Z</dcterms:created>
  <dcterms:modified xsi:type="dcterms:W3CDTF">2023-04-18T16:32:18Z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0x010100CD38E2F860D6514087997FB86F269476</vt:lpwstr>
  </property>
</Properties>
</file>