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62" r:id="rId5"/>
    <p:sldMasterId id="2147483666" r:id="rId6"/>
    <p:sldMasterId id="2147483678" r:id="rId7"/>
    <p:sldMasterId id="2147483670" r:id="rId8"/>
  </p:sldMasterIdLst>
  <p:notesMasterIdLst>
    <p:notesMasterId r:id="rId16"/>
  </p:notesMasterIdLst>
  <p:sldIdLst>
    <p:sldId id="386" r:id="rId9"/>
    <p:sldId id="391" r:id="rId10"/>
    <p:sldId id="388" r:id="rId11"/>
    <p:sldId id="389" r:id="rId12"/>
    <p:sldId id="392" r:id="rId13"/>
    <p:sldId id="393" r:id="rId14"/>
    <p:sldId id="390" r:id="rId15"/>
  </p:sldIdLst>
  <p:sldSz cx="12192000" cy="6858000"/>
  <p:notesSz cx="6792913" cy="9925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3F89"/>
    <a:srgbClr val="01AE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5E7987-54D1-4A70-BC98-6F890EA035E9}" v="1" dt="2023-03-18T12:02:21.80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3596" cy="497976"/>
          </a:xfrm>
          <a:prstGeom prst="rect">
            <a:avLst/>
          </a:prstGeom>
        </p:spPr>
        <p:txBody>
          <a:bodyPr vert="horz" lIns="91437" tIns="45719" rIns="91437" bIns="45719" rtlCol="0"/>
          <a:lstStyle>
            <a:lvl1pPr algn="l">
              <a:defRPr sz="1200"/>
            </a:lvl1pPr>
          </a:lstStyle>
          <a:p>
            <a:endParaRPr lang="en-GB"/>
          </a:p>
        </p:txBody>
      </p:sp>
      <p:sp>
        <p:nvSpPr>
          <p:cNvPr id="3" name="Date Placeholder 2"/>
          <p:cNvSpPr>
            <a:spLocks noGrp="1"/>
          </p:cNvSpPr>
          <p:nvPr>
            <p:ph type="dt" idx="1"/>
          </p:nvPr>
        </p:nvSpPr>
        <p:spPr>
          <a:xfrm>
            <a:off x="3847745" y="0"/>
            <a:ext cx="2943596" cy="497976"/>
          </a:xfrm>
          <a:prstGeom prst="rect">
            <a:avLst/>
          </a:prstGeom>
        </p:spPr>
        <p:txBody>
          <a:bodyPr vert="horz" lIns="91437" tIns="45719" rIns="91437" bIns="45719" rtlCol="0"/>
          <a:lstStyle>
            <a:lvl1pPr algn="r">
              <a:defRPr sz="1200"/>
            </a:lvl1pPr>
          </a:lstStyle>
          <a:p>
            <a:fld id="{276C19F1-72FF-4643-BC1A-340A395FFDB0}" type="datetimeFigureOut">
              <a:rPr lang="en-GB" smtClean="0"/>
              <a:t>18/04/2023</a:t>
            </a:fld>
            <a:endParaRPr lang="en-GB"/>
          </a:p>
        </p:txBody>
      </p:sp>
      <p:sp>
        <p:nvSpPr>
          <p:cNvPr id="4" name="Slide Image Placeholder 3"/>
          <p:cNvSpPr>
            <a:spLocks noGrp="1" noRot="1" noChangeAspect="1"/>
          </p:cNvSpPr>
          <p:nvPr>
            <p:ph type="sldImg" idx="2"/>
          </p:nvPr>
        </p:nvSpPr>
        <p:spPr>
          <a:xfrm>
            <a:off x="419100" y="1239838"/>
            <a:ext cx="5954713" cy="3351212"/>
          </a:xfrm>
          <a:prstGeom prst="rect">
            <a:avLst/>
          </a:prstGeom>
          <a:noFill/>
          <a:ln w="12700">
            <a:solidFill>
              <a:prstClr val="black"/>
            </a:solidFill>
          </a:ln>
        </p:spPr>
        <p:txBody>
          <a:bodyPr vert="horz" lIns="91437" tIns="45719" rIns="91437" bIns="45719" rtlCol="0" anchor="ctr"/>
          <a:lstStyle/>
          <a:p>
            <a:endParaRPr lang="en-GB"/>
          </a:p>
        </p:txBody>
      </p:sp>
      <p:sp>
        <p:nvSpPr>
          <p:cNvPr id="5" name="Notes Placeholder 4"/>
          <p:cNvSpPr>
            <a:spLocks noGrp="1"/>
          </p:cNvSpPr>
          <p:nvPr>
            <p:ph type="body" sz="quarter" idx="3"/>
          </p:nvPr>
        </p:nvSpPr>
        <p:spPr>
          <a:xfrm>
            <a:off x="679292" y="4776431"/>
            <a:ext cx="5434330" cy="3907988"/>
          </a:xfrm>
          <a:prstGeom prst="rect">
            <a:avLst/>
          </a:prstGeom>
        </p:spPr>
        <p:txBody>
          <a:bodyPr vert="horz" lIns="91437" tIns="45719" rIns="91437" bIns="4571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7077"/>
            <a:ext cx="2943596" cy="497975"/>
          </a:xfrm>
          <a:prstGeom prst="rect">
            <a:avLst/>
          </a:prstGeom>
        </p:spPr>
        <p:txBody>
          <a:bodyPr vert="horz" lIns="91437" tIns="45719" rIns="91437" bIns="45719" rtlCol="0" anchor="b"/>
          <a:lstStyle>
            <a:lvl1pPr algn="l">
              <a:defRPr sz="1200"/>
            </a:lvl1pPr>
          </a:lstStyle>
          <a:p>
            <a:endParaRPr lang="en-GB"/>
          </a:p>
        </p:txBody>
      </p:sp>
      <p:sp>
        <p:nvSpPr>
          <p:cNvPr id="7" name="Slide Number Placeholder 6"/>
          <p:cNvSpPr>
            <a:spLocks noGrp="1"/>
          </p:cNvSpPr>
          <p:nvPr>
            <p:ph type="sldNum" sz="quarter" idx="5"/>
          </p:nvPr>
        </p:nvSpPr>
        <p:spPr>
          <a:xfrm>
            <a:off x="3847745" y="9427077"/>
            <a:ext cx="2943596" cy="497975"/>
          </a:xfrm>
          <a:prstGeom prst="rect">
            <a:avLst/>
          </a:prstGeom>
        </p:spPr>
        <p:txBody>
          <a:bodyPr vert="horz" lIns="91437" tIns="45719" rIns="91437" bIns="45719" rtlCol="0" anchor="b"/>
          <a:lstStyle>
            <a:lvl1pPr algn="r">
              <a:defRPr sz="1200"/>
            </a:lvl1pPr>
          </a:lstStyle>
          <a:p>
            <a:fld id="{74CE6503-D321-4B3F-A8A0-C48FB1FFEBDB}" type="slidenum">
              <a:rPr lang="en-GB" smtClean="0"/>
              <a:t>‹#›</a:t>
            </a:fld>
            <a:endParaRPr lang="en-GB"/>
          </a:p>
        </p:txBody>
      </p:sp>
    </p:spTree>
    <p:extLst>
      <p:ext uri="{BB962C8B-B14F-4D97-AF65-F5344CB8AC3E}">
        <p14:creationId xmlns:p14="http://schemas.microsoft.com/office/powerpoint/2010/main" val="3842285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H"/>
          </a:p>
        </p:txBody>
      </p:sp>
      <p:sp>
        <p:nvSpPr>
          <p:cNvPr id="4" name="Slide Number Placeholder 3"/>
          <p:cNvSpPr>
            <a:spLocks noGrp="1"/>
          </p:cNvSpPr>
          <p:nvPr>
            <p:ph type="sldNum" sz="quarter" idx="5"/>
          </p:nvPr>
        </p:nvSpPr>
        <p:spPr/>
        <p:txBody>
          <a:bodyPr/>
          <a:lstStyle/>
          <a:p>
            <a:fld id="{74CE6503-D321-4B3F-A8A0-C48FB1FFEBDB}" type="slidenum">
              <a:rPr lang="en-GB" smtClean="0"/>
              <a:t>1</a:t>
            </a:fld>
            <a:endParaRPr lang="en-GB"/>
          </a:p>
        </p:txBody>
      </p:sp>
    </p:spTree>
    <p:extLst>
      <p:ext uri="{BB962C8B-B14F-4D97-AF65-F5344CB8AC3E}">
        <p14:creationId xmlns:p14="http://schemas.microsoft.com/office/powerpoint/2010/main" val="477293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AI 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238414" y="1556703"/>
            <a:ext cx="5641976" cy="2363787"/>
          </a:xfrm>
          <a:prstGeom prst="rect">
            <a:avLst/>
          </a:prstGeom>
        </p:spPr>
        <p:txBody>
          <a:bodyPr wrap="square" anchor="b">
            <a:normAutofit/>
          </a:bodyPr>
          <a:lstStyle>
            <a:lvl1pPr algn="l">
              <a:lnSpc>
                <a:spcPts val="4000"/>
              </a:lnSpc>
              <a:defRPr sz="4000" b="1" cap="none" baseline="0">
                <a:solidFill>
                  <a:srgbClr val="093F89"/>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Subtitle 2"/>
          <p:cNvSpPr>
            <a:spLocks noGrp="1"/>
          </p:cNvSpPr>
          <p:nvPr>
            <p:ph type="subTitle" idx="1"/>
          </p:nvPr>
        </p:nvSpPr>
        <p:spPr>
          <a:xfrm>
            <a:off x="6254016" y="4350850"/>
            <a:ext cx="5617195" cy="1467020"/>
          </a:xfrm>
          <a:prstGeom prst="rect">
            <a:avLst/>
          </a:prstGeom>
        </p:spPr>
        <p:txBody>
          <a:bodyPr/>
          <a:lstStyle>
            <a:lvl1pPr marL="0" indent="0" algn="l">
              <a:lnSpc>
                <a:spcPct val="100000"/>
              </a:lnSpc>
              <a:spcBef>
                <a:spcPts val="500"/>
              </a:spcBef>
              <a:buNone/>
              <a:defRPr sz="1800">
                <a:solidFill>
                  <a:srgbClr val="093F89"/>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0" name="Picture Placeholder 9"/>
          <p:cNvSpPr>
            <a:spLocks noGrp="1"/>
          </p:cNvSpPr>
          <p:nvPr>
            <p:ph type="pic" sz="quarter" idx="13"/>
          </p:nvPr>
        </p:nvSpPr>
        <p:spPr>
          <a:xfrm>
            <a:off x="289560" y="279400"/>
            <a:ext cx="5684520" cy="6299200"/>
          </a:xfrm>
          <a:prstGeom prst="rect">
            <a:avLst/>
          </a:prstGeom>
        </p:spPr>
        <p:txBody>
          <a:bodyPr/>
          <a:lstStyle/>
          <a:p>
            <a:r>
              <a:rPr lang="en-US"/>
              <a:t>Click icon to add picture</a:t>
            </a:r>
            <a:endParaRPr lang="en-GB"/>
          </a:p>
        </p:txBody>
      </p:sp>
      <p:sp>
        <p:nvSpPr>
          <p:cNvPr id="6" name="Rectangle 5"/>
          <p:cNvSpPr/>
          <p:nvPr userDrawn="1"/>
        </p:nvSpPr>
        <p:spPr>
          <a:xfrm>
            <a:off x="6355874" y="4086225"/>
            <a:ext cx="859631" cy="45719"/>
          </a:xfrm>
          <a:prstGeom prst="rect">
            <a:avLst/>
          </a:prstGeom>
          <a:solidFill>
            <a:srgbClr val="01AE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8761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AI content 1 box+title">
    <p:spTree>
      <p:nvGrpSpPr>
        <p:cNvPr id="1" name=""/>
        <p:cNvGrpSpPr/>
        <p:nvPr/>
      </p:nvGrpSpPr>
      <p:grpSpPr>
        <a:xfrm>
          <a:off x="0" y="0"/>
          <a:ext cx="0" cy="0"/>
          <a:chOff x="0" y="0"/>
          <a:chExt cx="0" cy="0"/>
        </a:xfrm>
      </p:grpSpPr>
      <p:sp>
        <p:nvSpPr>
          <p:cNvPr id="5" name="Text Placeholder 4"/>
          <p:cNvSpPr>
            <a:spLocks noGrp="1"/>
          </p:cNvSpPr>
          <p:nvPr>
            <p:ph type="body" sz="quarter" idx="3" hasCustomPrompt="1"/>
          </p:nvPr>
        </p:nvSpPr>
        <p:spPr>
          <a:xfrm>
            <a:off x="2937511" y="214314"/>
            <a:ext cx="8825864" cy="823912"/>
          </a:xfrm>
          <a:prstGeom prst="rect">
            <a:avLst/>
          </a:prstGeom>
        </p:spPr>
        <p:txBody>
          <a:bodyPr anchor="b"/>
          <a:lstStyle>
            <a:lvl1pPr marL="0" indent="0" algn="l">
              <a:lnSpc>
                <a:spcPct val="100000"/>
              </a:lnSpc>
              <a:spcBef>
                <a:spcPts val="0"/>
              </a:spcBef>
              <a:buNone/>
              <a:defRPr sz="3000" b="1" cap="all" baseline="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937511" y="1181101"/>
            <a:ext cx="8825864" cy="5370899"/>
          </a:xfrm>
          <a:prstGeom prst="rect">
            <a:avLst/>
          </a:prstGeom>
        </p:spPr>
        <p:txBody>
          <a:bodyPr/>
          <a:lstStyle>
            <a:lvl1pPr algn="l">
              <a:lnSpc>
                <a:spcPct val="100000"/>
              </a:lnSpc>
              <a:spcBef>
                <a:spcPts val="0"/>
              </a:spcBef>
              <a:defRPr sz="3000">
                <a:solidFill>
                  <a:srgbClr val="093F89"/>
                </a:solidFill>
                <a:latin typeface="Arial" panose="020B0604020202020204" pitchFamily="34" charset="0"/>
                <a:cs typeface="Arial" panose="020B0604020202020204" pitchFamily="34" charset="0"/>
              </a:defRPr>
            </a:lvl1pPr>
            <a:lvl2pPr>
              <a:defRPr>
                <a:solidFill>
                  <a:srgbClr val="093F89"/>
                </a:solidFill>
                <a:latin typeface="Arial" panose="020B0604020202020204" pitchFamily="34" charset="0"/>
                <a:cs typeface="Arial" panose="020B0604020202020204" pitchFamily="34" charset="0"/>
              </a:defRPr>
            </a:lvl2pPr>
            <a:lvl3pPr>
              <a:defRPr>
                <a:solidFill>
                  <a:srgbClr val="093F89"/>
                </a:solidFill>
                <a:latin typeface="Arial" panose="020B0604020202020204" pitchFamily="34" charset="0"/>
                <a:cs typeface="Arial" panose="020B0604020202020204" pitchFamily="34" charset="0"/>
              </a:defRPr>
            </a:lvl3pPr>
            <a:lvl4pPr>
              <a:defRPr>
                <a:solidFill>
                  <a:srgbClr val="093F89"/>
                </a:solidFill>
                <a:latin typeface="Arial" panose="020B0604020202020204" pitchFamily="34" charset="0"/>
                <a:cs typeface="Arial" panose="020B0604020202020204" pitchFamily="34" charset="0"/>
              </a:defRPr>
            </a:lvl4pPr>
            <a:lvl5pPr>
              <a:defRPr>
                <a:solidFill>
                  <a:srgbClr val="093F89"/>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11"/>
          <p:cNvSpPr>
            <a:spLocks noGrp="1"/>
          </p:cNvSpPr>
          <p:nvPr>
            <p:ph type="body" sz="quarter" idx="10" hasCustomPrompt="1"/>
          </p:nvPr>
        </p:nvSpPr>
        <p:spPr>
          <a:xfrm>
            <a:off x="60570" y="1548000"/>
            <a:ext cx="2376000" cy="3780000"/>
          </a:xfrm>
          <a:prstGeom prst="rect">
            <a:avLst/>
          </a:prstGeom>
        </p:spPr>
        <p:txBody>
          <a:bodyPr anchor="ctr"/>
          <a:lstStyle>
            <a:lvl1pPr>
              <a:lnSpc>
                <a:spcPct val="100000"/>
              </a:lnSpc>
              <a:spcBef>
                <a:spcPts val="0"/>
              </a:spcBef>
              <a:defRPr sz="2000" b="1" cap="all" baseline="0">
                <a:latin typeface="Arial" panose="020B0604020202020204" pitchFamily="34" charset="0"/>
                <a:cs typeface="Arial" panose="020B0604020202020204" pitchFamily="34" charset="0"/>
              </a:defRPr>
            </a:lvl1pPr>
          </a:lstStyle>
          <a:p>
            <a:pPr lvl="0"/>
            <a:r>
              <a:rPr lang="en-US"/>
              <a:t>CLICK TO EDIT MASTER TEXT STYLE</a:t>
            </a:r>
          </a:p>
        </p:txBody>
      </p:sp>
      <p:sp>
        <p:nvSpPr>
          <p:cNvPr id="16" name="Text Placeholder 15"/>
          <p:cNvSpPr>
            <a:spLocks noGrp="1"/>
          </p:cNvSpPr>
          <p:nvPr>
            <p:ph type="body" sz="quarter" idx="11"/>
          </p:nvPr>
        </p:nvSpPr>
        <p:spPr>
          <a:xfrm>
            <a:off x="60008" y="5976000"/>
            <a:ext cx="2376000" cy="576000"/>
          </a:xfrm>
          <a:prstGeom prst="rect">
            <a:avLst/>
          </a:prstGeom>
        </p:spPr>
        <p:txBody>
          <a:bodyPr anchor="b" anchorCtr="0"/>
          <a:lstStyle>
            <a:lvl1pPr>
              <a:lnSpc>
                <a:spcPct val="100000"/>
              </a:lnSpc>
              <a:spcBef>
                <a:spcPts val="0"/>
              </a:spcBef>
              <a:defRPr sz="1200">
                <a:latin typeface="Arial" panose="020B0604020202020204"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833070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FAI content 1 box+title">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2937510" y="334109"/>
            <a:ext cx="8825865" cy="6217892"/>
          </a:xfrm>
          <a:prstGeom prst="rect">
            <a:avLst/>
          </a:prstGeom>
        </p:spPr>
        <p:txBody>
          <a:bodyPr/>
          <a:lstStyle>
            <a:lvl1pPr algn="l">
              <a:lnSpc>
                <a:spcPct val="100000"/>
              </a:lnSpc>
              <a:spcBef>
                <a:spcPts val="0"/>
              </a:spcBef>
              <a:defRPr sz="3000">
                <a:solidFill>
                  <a:srgbClr val="093F89"/>
                </a:solidFill>
                <a:latin typeface="Arial" panose="020B0604020202020204" pitchFamily="34" charset="0"/>
                <a:cs typeface="Arial" panose="020B0604020202020204" pitchFamily="34" charset="0"/>
              </a:defRPr>
            </a:lvl1pPr>
            <a:lvl2pPr>
              <a:defRPr>
                <a:solidFill>
                  <a:srgbClr val="093F89"/>
                </a:solidFill>
                <a:latin typeface="Arial" panose="020B0604020202020204" pitchFamily="34" charset="0"/>
                <a:cs typeface="Arial" panose="020B0604020202020204" pitchFamily="34" charset="0"/>
              </a:defRPr>
            </a:lvl2pPr>
            <a:lvl3pPr>
              <a:defRPr>
                <a:solidFill>
                  <a:srgbClr val="093F89"/>
                </a:solidFill>
                <a:latin typeface="Arial" panose="020B0604020202020204" pitchFamily="34" charset="0"/>
                <a:cs typeface="Arial" panose="020B0604020202020204" pitchFamily="34" charset="0"/>
              </a:defRPr>
            </a:lvl3pPr>
            <a:lvl4pPr>
              <a:defRPr>
                <a:solidFill>
                  <a:srgbClr val="093F89"/>
                </a:solidFill>
                <a:latin typeface="Arial" panose="020B0604020202020204" pitchFamily="34" charset="0"/>
                <a:cs typeface="Arial" panose="020B0604020202020204" pitchFamily="34" charset="0"/>
              </a:defRPr>
            </a:lvl4pPr>
            <a:lvl5pPr>
              <a:defRPr>
                <a:solidFill>
                  <a:srgbClr val="093F89"/>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11"/>
          <p:cNvSpPr>
            <a:spLocks noGrp="1"/>
          </p:cNvSpPr>
          <p:nvPr>
            <p:ph type="body" sz="quarter" idx="10" hasCustomPrompt="1"/>
          </p:nvPr>
        </p:nvSpPr>
        <p:spPr>
          <a:xfrm>
            <a:off x="60570" y="1548000"/>
            <a:ext cx="2376000" cy="3780000"/>
          </a:xfrm>
          <a:prstGeom prst="rect">
            <a:avLst/>
          </a:prstGeom>
        </p:spPr>
        <p:txBody>
          <a:bodyPr anchor="ctr"/>
          <a:lstStyle>
            <a:lvl1pPr>
              <a:lnSpc>
                <a:spcPct val="100000"/>
              </a:lnSpc>
              <a:spcBef>
                <a:spcPts val="0"/>
              </a:spcBef>
              <a:defRPr sz="2000" b="1" cap="all" baseline="0">
                <a:latin typeface="Arial" panose="020B0604020202020204" pitchFamily="34" charset="0"/>
                <a:cs typeface="Arial" panose="020B0604020202020204" pitchFamily="34" charset="0"/>
              </a:defRPr>
            </a:lvl1pPr>
          </a:lstStyle>
          <a:p>
            <a:pPr lvl="0"/>
            <a:r>
              <a:rPr lang="en-US"/>
              <a:t>CLICK TO EDIT MASTER TEXT STYLE</a:t>
            </a:r>
          </a:p>
        </p:txBody>
      </p:sp>
      <p:sp>
        <p:nvSpPr>
          <p:cNvPr id="16" name="Text Placeholder 15"/>
          <p:cNvSpPr>
            <a:spLocks noGrp="1"/>
          </p:cNvSpPr>
          <p:nvPr>
            <p:ph type="body" sz="quarter" idx="11"/>
          </p:nvPr>
        </p:nvSpPr>
        <p:spPr>
          <a:xfrm>
            <a:off x="60008" y="5976000"/>
            <a:ext cx="2376000" cy="576000"/>
          </a:xfrm>
          <a:prstGeom prst="rect">
            <a:avLst/>
          </a:prstGeom>
        </p:spPr>
        <p:txBody>
          <a:bodyPr anchor="b" anchorCtr="0"/>
          <a:lstStyle>
            <a:lvl1pPr>
              <a:lnSpc>
                <a:spcPct val="100000"/>
              </a:lnSpc>
              <a:spcBef>
                <a:spcPts val="0"/>
              </a:spcBef>
              <a:defRPr sz="1200">
                <a:latin typeface="Arial" panose="020B0604020202020204"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153970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AI 1 video box + title">
    <p:spTree>
      <p:nvGrpSpPr>
        <p:cNvPr id="1" name=""/>
        <p:cNvGrpSpPr/>
        <p:nvPr/>
      </p:nvGrpSpPr>
      <p:grpSpPr>
        <a:xfrm>
          <a:off x="0" y="0"/>
          <a:ext cx="0" cy="0"/>
          <a:chOff x="0" y="0"/>
          <a:chExt cx="0" cy="0"/>
        </a:xfrm>
      </p:grpSpPr>
      <p:sp>
        <p:nvSpPr>
          <p:cNvPr id="3" name="Media Placeholder 2"/>
          <p:cNvSpPr>
            <a:spLocks noGrp="1"/>
          </p:cNvSpPr>
          <p:nvPr>
            <p:ph type="media" sz="quarter" idx="10" hasCustomPrompt="1"/>
          </p:nvPr>
        </p:nvSpPr>
        <p:spPr>
          <a:xfrm>
            <a:off x="2197100" y="1906270"/>
            <a:ext cx="7797800" cy="4279900"/>
          </a:xfrm>
          <a:prstGeom prst="rect">
            <a:avLst/>
          </a:prstGeom>
        </p:spPr>
        <p:txBody>
          <a:bodyPr anchor="ctr"/>
          <a:lstStyle>
            <a:lvl1pPr marL="0" indent="0" algn="ctr">
              <a:buNone/>
              <a:defRPr baseline="0">
                <a:solidFill>
                  <a:srgbClr val="093F89"/>
                </a:solidFill>
                <a:latin typeface="Arial" panose="020B0604020202020204" pitchFamily="34" charset="0"/>
                <a:cs typeface="Arial" panose="020B0604020202020204" pitchFamily="34" charset="0"/>
              </a:defRPr>
            </a:lvl1pPr>
          </a:lstStyle>
          <a:p>
            <a:r>
              <a:rPr lang="fr-CH"/>
              <a:t>Insert </a:t>
            </a:r>
            <a:r>
              <a:rPr lang="fr-CH" err="1"/>
              <a:t>video</a:t>
            </a:r>
            <a:endParaRPr lang="en-GB"/>
          </a:p>
        </p:txBody>
      </p:sp>
      <p:sp>
        <p:nvSpPr>
          <p:cNvPr id="6" name="Text Placeholder 5"/>
          <p:cNvSpPr>
            <a:spLocks noGrp="1"/>
          </p:cNvSpPr>
          <p:nvPr>
            <p:ph type="body" sz="quarter" idx="11"/>
          </p:nvPr>
        </p:nvSpPr>
        <p:spPr>
          <a:xfrm>
            <a:off x="2197100" y="495300"/>
            <a:ext cx="7797800" cy="1244600"/>
          </a:xfrm>
          <a:prstGeom prst="rect">
            <a:avLst/>
          </a:prstGeom>
        </p:spPr>
        <p:txBody>
          <a:bodyPr anchor="ctr"/>
          <a:lstStyle>
            <a:lvl1pPr marL="0" indent="0" algn="ctr">
              <a:lnSpc>
                <a:spcPct val="100000"/>
              </a:lnSpc>
              <a:spcBef>
                <a:spcPts val="0"/>
              </a:spcBef>
              <a:buNone/>
              <a:defRPr sz="2800" b="1" cap="all" baseline="0">
                <a:solidFill>
                  <a:srgbClr val="01AEF0"/>
                </a:solidFill>
                <a:latin typeface="Arial" panose="020B0604020202020204" pitchFamily="34" charset="0"/>
                <a:cs typeface="Arial" panose="020B0604020202020204" pitchFamily="34" charset="0"/>
              </a:defRPr>
            </a:lvl1pPr>
          </a:lstStyle>
          <a:p>
            <a:pPr lvl="0"/>
            <a:r>
              <a:rPr lang="en-US"/>
              <a:t>Click to edit Master text styles</a:t>
            </a:r>
            <a:endParaRPr lang="en-GB"/>
          </a:p>
        </p:txBody>
      </p:sp>
      <p:sp>
        <p:nvSpPr>
          <p:cNvPr id="4" name="Text Placeholder 3"/>
          <p:cNvSpPr>
            <a:spLocks noGrp="1"/>
          </p:cNvSpPr>
          <p:nvPr>
            <p:ph type="body" sz="quarter" idx="12"/>
          </p:nvPr>
        </p:nvSpPr>
        <p:spPr>
          <a:xfrm>
            <a:off x="2197100" y="6318250"/>
            <a:ext cx="7797800" cy="423862"/>
          </a:xfrm>
          <a:prstGeom prst="rect">
            <a:avLst/>
          </a:prstGeom>
        </p:spPr>
        <p:txBody>
          <a:bodyPr anchor="ctr"/>
          <a:lstStyle>
            <a:lvl1pPr marL="0" indent="0" algn="ctr">
              <a:buNone/>
              <a:defRPr sz="1200">
                <a:solidFill>
                  <a:srgbClr val="093F89"/>
                </a:solidFill>
                <a:latin typeface="Arial" panose="020B0604020202020204" pitchFamily="34" charset="0"/>
                <a:cs typeface="Arial" panose="020B0604020202020204" pitchFamily="34" charset="0"/>
              </a:defRPr>
            </a:lvl1pPr>
            <a:lvl2pPr marL="457200" indent="0">
              <a:buNone/>
              <a:defRPr sz="1500">
                <a:latin typeface="Arial" panose="020B0604020202020204" pitchFamily="34" charset="0"/>
                <a:cs typeface="Arial" panose="020B0604020202020204" pitchFamily="34" charset="0"/>
              </a:defRPr>
            </a:lvl2pPr>
            <a:lvl3pPr marL="914400" indent="0">
              <a:buNone/>
              <a:defRPr sz="1500">
                <a:latin typeface="Arial" panose="020B0604020202020204" pitchFamily="34" charset="0"/>
                <a:cs typeface="Arial" panose="020B0604020202020204" pitchFamily="34" charset="0"/>
              </a:defRPr>
            </a:lvl3pPr>
            <a:lvl4pPr marL="1371600" indent="0">
              <a:buNone/>
              <a:defRPr sz="1500">
                <a:latin typeface="Arial" panose="020B0604020202020204" pitchFamily="34" charset="0"/>
                <a:cs typeface="Arial" panose="020B0604020202020204" pitchFamily="34" charset="0"/>
              </a:defRPr>
            </a:lvl4pPr>
            <a:lvl5pPr marL="1828800" indent="0">
              <a:buNone/>
              <a:defRPr sz="1500">
                <a:latin typeface="Arial" panose="020B0604020202020204" pitchFamily="34" charset="0"/>
                <a:cs typeface="Arial" panose="020B0604020202020204" pitchFamily="34" charset="0"/>
              </a:defRPr>
            </a:lvl5pPr>
          </a:lstStyle>
          <a:p>
            <a:pPr lvl="0"/>
            <a:r>
              <a:rPr lang="en-US"/>
              <a:t>Click to edit Master text styles</a:t>
            </a:r>
            <a:endParaRPr lang="en-GB"/>
          </a:p>
        </p:txBody>
      </p:sp>
    </p:spTree>
    <p:extLst>
      <p:ext uri="{BB962C8B-B14F-4D97-AF65-F5344CB8AC3E}">
        <p14:creationId xmlns:p14="http://schemas.microsoft.com/office/powerpoint/2010/main" val="3113820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AI 1 photo box + title">
    <p:spTree>
      <p:nvGrpSpPr>
        <p:cNvPr id="1" name=""/>
        <p:cNvGrpSpPr/>
        <p:nvPr/>
      </p:nvGrpSpPr>
      <p:grpSpPr>
        <a:xfrm>
          <a:off x="0" y="0"/>
          <a:ext cx="0" cy="0"/>
          <a:chOff x="0" y="0"/>
          <a:chExt cx="0" cy="0"/>
        </a:xfrm>
      </p:grpSpPr>
      <p:sp>
        <p:nvSpPr>
          <p:cNvPr id="4" name="Picture Placeholder 3"/>
          <p:cNvSpPr>
            <a:spLocks noGrp="1"/>
          </p:cNvSpPr>
          <p:nvPr>
            <p:ph type="pic" sz="quarter" idx="12" hasCustomPrompt="1"/>
          </p:nvPr>
        </p:nvSpPr>
        <p:spPr>
          <a:xfrm>
            <a:off x="2197100" y="1908000"/>
            <a:ext cx="7797800" cy="4279900"/>
          </a:xfrm>
          <a:prstGeom prst="rect">
            <a:avLst/>
          </a:prstGeom>
        </p:spPr>
        <p:txBody>
          <a:bodyPr anchor="ctr"/>
          <a:lstStyle>
            <a:lvl1pPr marL="0" indent="0" algn="ctr">
              <a:buNone/>
              <a:defRPr baseline="0">
                <a:solidFill>
                  <a:srgbClr val="093F89"/>
                </a:solidFill>
                <a:latin typeface="Arial" panose="020B0604020202020204" pitchFamily="34" charset="0"/>
                <a:cs typeface="Arial" panose="020B0604020202020204" pitchFamily="34" charset="0"/>
              </a:defRPr>
            </a:lvl1pPr>
          </a:lstStyle>
          <a:p>
            <a:r>
              <a:rPr lang="fr-CH">
                <a:latin typeface="Arial" panose="020B0604020202020204" pitchFamily="34" charset="0"/>
                <a:cs typeface="Arial" panose="020B0604020202020204" pitchFamily="34" charset="0"/>
              </a:rPr>
              <a:t>Insert photo</a:t>
            </a:r>
            <a:endParaRPr lang="en-GB"/>
          </a:p>
        </p:txBody>
      </p:sp>
      <p:sp>
        <p:nvSpPr>
          <p:cNvPr id="6" name="Text Placeholder 5"/>
          <p:cNvSpPr>
            <a:spLocks noGrp="1"/>
          </p:cNvSpPr>
          <p:nvPr>
            <p:ph type="body" sz="quarter" idx="11"/>
          </p:nvPr>
        </p:nvSpPr>
        <p:spPr>
          <a:xfrm>
            <a:off x="2197100" y="495300"/>
            <a:ext cx="7797800" cy="1244600"/>
          </a:xfrm>
          <a:prstGeom prst="rect">
            <a:avLst/>
          </a:prstGeom>
        </p:spPr>
        <p:txBody>
          <a:bodyPr anchor="ctr"/>
          <a:lstStyle>
            <a:lvl1pPr marL="0" indent="0" algn="ctr">
              <a:lnSpc>
                <a:spcPct val="100000"/>
              </a:lnSpc>
              <a:spcBef>
                <a:spcPts val="0"/>
              </a:spcBef>
              <a:buNone/>
              <a:defRPr sz="2800" b="1" cap="all" baseline="0">
                <a:solidFill>
                  <a:srgbClr val="01AEF0"/>
                </a:solidFill>
                <a:latin typeface="Arial" panose="020B0604020202020204" pitchFamily="34" charset="0"/>
                <a:cs typeface="Arial" panose="020B0604020202020204" pitchFamily="34" charset="0"/>
              </a:defRPr>
            </a:lvl1pPr>
          </a:lstStyle>
          <a:p>
            <a:pPr lvl="0"/>
            <a:r>
              <a:rPr lang="en-US"/>
              <a:t>Click to edit Master text styles</a:t>
            </a:r>
            <a:endParaRPr lang="en-GB"/>
          </a:p>
        </p:txBody>
      </p:sp>
      <p:sp>
        <p:nvSpPr>
          <p:cNvPr id="3" name="Text Placeholder 2"/>
          <p:cNvSpPr>
            <a:spLocks noGrp="1"/>
          </p:cNvSpPr>
          <p:nvPr>
            <p:ph type="body" sz="quarter" idx="13"/>
          </p:nvPr>
        </p:nvSpPr>
        <p:spPr>
          <a:xfrm>
            <a:off x="2197100" y="6318000"/>
            <a:ext cx="7797800" cy="424800"/>
          </a:xfrm>
          <a:prstGeom prst="rect">
            <a:avLst/>
          </a:prstGeom>
        </p:spPr>
        <p:txBody>
          <a:bodyPr anchor="ctr"/>
          <a:lstStyle>
            <a:lvl1pPr marL="0" indent="0" algn="ctr">
              <a:buNone/>
              <a:defRPr sz="1200">
                <a:solidFill>
                  <a:srgbClr val="093F89"/>
                </a:solidFill>
                <a:latin typeface="Arial" panose="020B0604020202020204" pitchFamily="34" charset="0"/>
                <a:cs typeface="Arial" panose="020B0604020202020204" pitchFamily="34" charset="0"/>
              </a:defRPr>
            </a:lvl1pPr>
          </a:lstStyle>
          <a:p>
            <a:pPr lvl="0"/>
            <a:r>
              <a:rPr lang="en-US"/>
              <a:t>Click to edit Master text styles</a:t>
            </a:r>
            <a:endParaRPr lang="en-GB"/>
          </a:p>
        </p:txBody>
      </p:sp>
    </p:spTree>
    <p:extLst>
      <p:ext uri="{BB962C8B-B14F-4D97-AF65-F5344CB8AC3E}">
        <p14:creationId xmlns:p14="http://schemas.microsoft.com/office/powerpoint/2010/main" val="3012581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AI title + text box">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a:xfrm>
            <a:off x="2679699" y="6318250"/>
            <a:ext cx="7797800" cy="423862"/>
          </a:xfrm>
          <a:prstGeom prst="rect">
            <a:avLst/>
          </a:prstGeom>
        </p:spPr>
        <p:txBody>
          <a:bodyPr anchor="ctr"/>
          <a:lstStyle>
            <a:lvl1pPr marL="0" indent="0" algn="ctr">
              <a:buNone/>
              <a:defRPr sz="1200">
                <a:solidFill>
                  <a:srgbClr val="093F89"/>
                </a:solidFill>
                <a:latin typeface="Arial" panose="020B0604020202020204" pitchFamily="34" charset="0"/>
                <a:cs typeface="Arial" panose="020B0604020202020204" pitchFamily="34" charset="0"/>
              </a:defRPr>
            </a:lvl1pPr>
            <a:lvl2pPr marL="457200" indent="0">
              <a:buNone/>
              <a:defRPr sz="1500">
                <a:latin typeface="Arial" panose="020B0604020202020204" pitchFamily="34" charset="0"/>
                <a:cs typeface="Arial" panose="020B0604020202020204" pitchFamily="34" charset="0"/>
              </a:defRPr>
            </a:lvl2pPr>
            <a:lvl3pPr marL="914400" indent="0">
              <a:buNone/>
              <a:defRPr sz="1500">
                <a:latin typeface="Arial" panose="020B0604020202020204" pitchFamily="34" charset="0"/>
                <a:cs typeface="Arial" panose="020B0604020202020204" pitchFamily="34" charset="0"/>
              </a:defRPr>
            </a:lvl3pPr>
            <a:lvl4pPr marL="1371600" indent="0">
              <a:buNone/>
              <a:defRPr sz="1500">
                <a:latin typeface="Arial" panose="020B0604020202020204" pitchFamily="34" charset="0"/>
                <a:cs typeface="Arial" panose="020B0604020202020204" pitchFamily="34" charset="0"/>
              </a:defRPr>
            </a:lvl4pPr>
            <a:lvl5pPr marL="1828800" indent="0">
              <a:buNone/>
              <a:defRPr sz="1500">
                <a:latin typeface="Arial" panose="020B0604020202020204" pitchFamily="34" charset="0"/>
                <a:cs typeface="Arial" panose="020B0604020202020204" pitchFamily="34" charset="0"/>
              </a:defRPr>
            </a:lvl5pPr>
          </a:lstStyle>
          <a:p>
            <a:pPr lvl="0"/>
            <a:r>
              <a:rPr lang="en-US"/>
              <a:t>Click to edit Master text styles</a:t>
            </a:r>
            <a:endParaRPr lang="en-GB"/>
          </a:p>
        </p:txBody>
      </p:sp>
      <p:sp>
        <p:nvSpPr>
          <p:cNvPr id="9" name="Text Placeholder 4">
            <a:extLst>
              <a:ext uri="{FF2B5EF4-FFF2-40B4-BE49-F238E27FC236}">
                <a16:creationId xmlns:a16="http://schemas.microsoft.com/office/drawing/2014/main" id="{C0F1E143-F603-B161-BFFD-EDD63CE29BDD}"/>
              </a:ext>
            </a:extLst>
          </p:cNvPr>
          <p:cNvSpPr>
            <a:spLocks noGrp="1"/>
          </p:cNvSpPr>
          <p:nvPr>
            <p:ph type="body" sz="quarter" idx="3" hasCustomPrompt="1"/>
          </p:nvPr>
        </p:nvSpPr>
        <p:spPr>
          <a:xfrm>
            <a:off x="1136650" y="214314"/>
            <a:ext cx="10883899" cy="823912"/>
          </a:xfrm>
          <a:prstGeom prst="rect">
            <a:avLst/>
          </a:prstGeom>
        </p:spPr>
        <p:txBody>
          <a:bodyPr anchor="b"/>
          <a:lstStyle>
            <a:lvl1pPr marL="0" indent="0" algn="l">
              <a:lnSpc>
                <a:spcPct val="100000"/>
              </a:lnSpc>
              <a:spcBef>
                <a:spcPts val="0"/>
              </a:spcBef>
              <a:buNone/>
              <a:defRPr sz="3000" b="1" cap="all" baseline="0">
                <a:solidFill>
                  <a:srgbClr val="01AEF0"/>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Content Placeholder 5">
            <a:extLst>
              <a:ext uri="{FF2B5EF4-FFF2-40B4-BE49-F238E27FC236}">
                <a16:creationId xmlns:a16="http://schemas.microsoft.com/office/drawing/2014/main" id="{1543FE9D-AEAF-0E10-9D17-6B467FB2414A}"/>
              </a:ext>
            </a:extLst>
          </p:cNvPr>
          <p:cNvSpPr>
            <a:spLocks noGrp="1"/>
          </p:cNvSpPr>
          <p:nvPr>
            <p:ph sz="quarter" idx="4"/>
          </p:nvPr>
        </p:nvSpPr>
        <p:spPr>
          <a:xfrm>
            <a:off x="1136650" y="1181101"/>
            <a:ext cx="10883900" cy="5137149"/>
          </a:xfrm>
          <a:prstGeom prst="rect">
            <a:avLst/>
          </a:prstGeom>
        </p:spPr>
        <p:txBody>
          <a:bodyPr/>
          <a:lstStyle>
            <a:lvl1pPr algn="l">
              <a:lnSpc>
                <a:spcPct val="100000"/>
              </a:lnSpc>
              <a:spcBef>
                <a:spcPts val="0"/>
              </a:spcBef>
              <a:defRPr sz="3000">
                <a:solidFill>
                  <a:srgbClr val="093F89"/>
                </a:solidFill>
                <a:latin typeface="Arial" panose="020B0604020202020204" pitchFamily="34" charset="0"/>
                <a:cs typeface="Arial" panose="020B0604020202020204" pitchFamily="34" charset="0"/>
              </a:defRPr>
            </a:lvl1pPr>
            <a:lvl2pPr>
              <a:defRPr>
                <a:solidFill>
                  <a:srgbClr val="093F89"/>
                </a:solidFill>
                <a:latin typeface="Arial" panose="020B0604020202020204" pitchFamily="34" charset="0"/>
                <a:cs typeface="Arial" panose="020B0604020202020204" pitchFamily="34" charset="0"/>
              </a:defRPr>
            </a:lvl2pPr>
            <a:lvl3pPr>
              <a:defRPr>
                <a:solidFill>
                  <a:srgbClr val="093F89"/>
                </a:solidFill>
                <a:latin typeface="Arial" panose="020B0604020202020204" pitchFamily="34" charset="0"/>
                <a:cs typeface="Arial" panose="020B0604020202020204" pitchFamily="34" charset="0"/>
              </a:defRPr>
            </a:lvl3pPr>
            <a:lvl4pPr>
              <a:defRPr>
                <a:solidFill>
                  <a:srgbClr val="093F89"/>
                </a:solidFill>
                <a:latin typeface="Arial" panose="020B0604020202020204" pitchFamily="34" charset="0"/>
                <a:cs typeface="Arial" panose="020B0604020202020204" pitchFamily="34" charset="0"/>
              </a:defRPr>
            </a:lvl4pPr>
            <a:lvl5pPr>
              <a:defRPr>
                <a:solidFill>
                  <a:srgbClr val="093F89"/>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69695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AI 1 content box + title centre">
    <p:spTree>
      <p:nvGrpSpPr>
        <p:cNvPr id="1" name=""/>
        <p:cNvGrpSpPr/>
        <p:nvPr/>
      </p:nvGrpSpPr>
      <p:grpSpPr>
        <a:xfrm>
          <a:off x="0" y="0"/>
          <a:ext cx="0" cy="0"/>
          <a:chOff x="0" y="0"/>
          <a:chExt cx="0" cy="0"/>
        </a:xfrm>
      </p:grpSpPr>
      <p:sp>
        <p:nvSpPr>
          <p:cNvPr id="4" name="Picture Placeholder 3"/>
          <p:cNvSpPr>
            <a:spLocks noGrp="1"/>
          </p:cNvSpPr>
          <p:nvPr>
            <p:ph type="pic" sz="quarter" idx="16"/>
          </p:nvPr>
        </p:nvSpPr>
        <p:spPr>
          <a:xfrm>
            <a:off x="1789186" y="0"/>
            <a:ext cx="3042310" cy="6858000"/>
          </a:xfrm>
          <a:prstGeom prst="rect">
            <a:avLst/>
          </a:prstGeom>
        </p:spPr>
        <p:txBody>
          <a:bodyPr/>
          <a:lstStyle/>
          <a:p>
            <a:endParaRPr lang="en-GB"/>
          </a:p>
        </p:txBody>
      </p:sp>
      <p:sp>
        <p:nvSpPr>
          <p:cNvPr id="6" name="Rectangle 5"/>
          <p:cNvSpPr/>
          <p:nvPr userDrawn="1"/>
        </p:nvSpPr>
        <p:spPr>
          <a:xfrm>
            <a:off x="4839883" y="0"/>
            <a:ext cx="2520000" cy="6858000"/>
          </a:xfrm>
          <a:prstGeom prst="rect">
            <a:avLst/>
          </a:prstGeom>
          <a:solidFill>
            <a:srgbClr val="093F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4897033" y="1546808"/>
            <a:ext cx="2376000" cy="3780000"/>
          </a:xfrm>
          <a:prstGeom prst="rect">
            <a:avLst/>
          </a:prstGeom>
        </p:spPr>
        <p:txBody>
          <a:bodyPr anchor="ctr"/>
          <a:lstStyle>
            <a:lvl1pPr algn="ctr">
              <a:lnSpc>
                <a:spcPct val="100000"/>
              </a:lnSpc>
              <a:defRPr sz="2000" b="1" cap="all" baseline="0">
                <a:solidFill>
                  <a:srgbClr val="01AEF0"/>
                </a:solidFill>
                <a:latin typeface="Arial" panose="020B0604020202020204" pitchFamily="34" charset="0"/>
                <a:cs typeface="Arial" panose="020B0604020202020204" pitchFamily="34" charset="0"/>
              </a:defRPr>
            </a:lvl1pPr>
          </a:lstStyle>
          <a:p>
            <a:r>
              <a:rPr lang="en-US"/>
              <a:t>CLICK TO EDIT MASTER TEXT STYLE</a:t>
            </a:r>
            <a:endParaRPr lang="en-GB"/>
          </a:p>
        </p:txBody>
      </p:sp>
      <p:sp>
        <p:nvSpPr>
          <p:cNvPr id="5" name="Text Placeholder 4"/>
          <p:cNvSpPr>
            <a:spLocks noGrp="1"/>
          </p:cNvSpPr>
          <p:nvPr>
            <p:ph type="body" sz="quarter" idx="15"/>
          </p:nvPr>
        </p:nvSpPr>
        <p:spPr>
          <a:xfrm>
            <a:off x="4897033" y="5974024"/>
            <a:ext cx="2376000" cy="576000"/>
          </a:xfrm>
          <a:prstGeom prst="rect">
            <a:avLst/>
          </a:prstGeom>
        </p:spPr>
        <p:txBody>
          <a:bodyPr anchor="b"/>
          <a:lstStyle>
            <a:lvl1pPr marL="0" indent="0" algn="ctr">
              <a:lnSpc>
                <a:spcPct val="100000"/>
              </a:lnSpc>
              <a:spcBef>
                <a:spcPts val="0"/>
              </a:spcBef>
              <a:buNone/>
              <a:defRPr sz="1200">
                <a:solidFill>
                  <a:srgbClr val="01AEF0"/>
                </a:solidFill>
                <a:latin typeface="Arial" panose="020B0604020202020204" pitchFamily="34" charset="0"/>
                <a:cs typeface="Arial" panose="020B0604020202020204" pitchFamily="34" charset="0"/>
              </a:defRPr>
            </a:lvl1pPr>
            <a:lvl2pPr>
              <a:defRPr sz="1000">
                <a:latin typeface="Rift" panose="00000500000000000000" pitchFamily="50" charset="0"/>
              </a:defRPr>
            </a:lvl2pPr>
            <a:lvl3pPr>
              <a:defRPr sz="1000">
                <a:latin typeface="Rift" panose="00000500000000000000" pitchFamily="50" charset="0"/>
              </a:defRPr>
            </a:lvl3pPr>
            <a:lvl4pPr>
              <a:defRPr sz="1000">
                <a:latin typeface="Rift" panose="00000500000000000000" pitchFamily="50" charset="0"/>
              </a:defRPr>
            </a:lvl4pPr>
            <a:lvl5pPr>
              <a:defRPr sz="1000">
                <a:latin typeface="Rift" panose="00000500000000000000" pitchFamily="50" charset="0"/>
              </a:defRPr>
            </a:lvl5pPr>
          </a:lstStyle>
          <a:p>
            <a:pPr lvl="0"/>
            <a:r>
              <a:rPr lang="en-US"/>
              <a:t>Click to edit Master text styles</a:t>
            </a:r>
          </a:p>
        </p:txBody>
      </p:sp>
      <p:sp>
        <p:nvSpPr>
          <p:cNvPr id="8" name="Picture Placeholder 3"/>
          <p:cNvSpPr>
            <a:spLocks noGrp="1"/>
          </p:cNvSpPr>
          <p:nvPr>
            <p:ph type="pic" sz="quarter" idx="17"/>
          </p:nvPr>
        </p:nvSpPr>
        <p:spPr>
          <a:xfrm>
            <a:off x="7359883" y="0"/>
            <a:ext cx="3042310" cy="6858000"/>
          </a:xfrm>
          <a:prstGeom prst="rect">
            <a:avLst/>
          </a:prstGeom>
        </p:spPr>
        <p:txBody>
          <a:bodyPr/>
          <a:lstStyle/>
          <a:p>
            <a:endParaRPr lang="en-GB"/>
          </a:p>
        </p:txBody>
      </p:sp>
    </p:spTree>
    <p:extLst>
      <p:ext uri="{BB962C8B-B14F-4D97-AF65-F5344CB8AC3E}">
        <p14:creationId xmlns:p14="http://schemas.microsoft.com/office/powerpoint/2010/main" val="15034902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212062" y="310134"/>
            <a:ext cx="675138" cy="1017016"/>
          </a:xfrm>
          <a:prstGeom prst="rect">
            <a:avLst/>
          </a:prstGeom>
        </p:spPr>
      </p:pic>
      <p:sp>
        <p:nvSpPr>
          <p:cNvPr id="17" name="Rectangle 16"/>
          <p:cNvSpPr/>
          <p:nvPr userDrawn="1"/>
        </p:nvSpPr>
        <p:spPr>
          <a:xfrm>
            <a:off x="0" y="0"/>
            <a:ext cx="2520000" cy="6858000"/>
          </a:xfrm>
          <a:prstGeom prst="rect">
            <a:avLst/>
          </a:prstGeom>
          <a:solidFill>
            <a:srgbClr val="093F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27876262"/>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Rectangle 14"/>
          <p:cNvSpPr/>
          <p:nvPr userDrawn="1"/>
        </p:nvSpPr>
        <p:spPr>
          <a:xfrm>
            <a:off x="0" y="0"/>
            <a:ext cx="2520000" cy="6858000"/>
          </a:xfrm>
          <a:prstGeom prst="rect">
            <a:avLst/>
          </a:prstGeom>
          <a:solidFill>
            <a:srgbClr val="093F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98781" y="169640"/>
            <a:ext cx="571861" cy="861441"/>
          </a:xfrm>
          <a:prstGeom prst="rect">
            <a:avLst/>
          </a:prstGeom>
        </p:spPr>
      </p:pic>
      <p:sp>
        <p:nvSpPr>
          <p:cNvPr id="2" name="TextBox 1"/>
          <p:cNvSpPr txBox="1"/>
          <p:nvPr userDrawn="1"/>
        </p:nvSpPr>
        <p:spPr>
          <a:xfrm>
            <a:off x="11013897" y="6400800"/>
            <a:ext cx="883577" cy="246221"/>
          </a:xfrm>
          <a:prstGeom prst="rect">
            <a:avLst/>
          </a:prstGeom>
          <a:noFill/>
        </p:spPr>
        <p:txBody>
          <a:bodyPr wrap="square" rtlCol="0">
            <a:spAutoFit/>
          </a:bodyPr>
          <a:lstStyle/>
          <a:p>
            <a:pPr algn="r"/>
            <a:fld id="{9D4B52B8-82C3-4259-8123-7875005D0C4D}" type="slidenum">
              <a:rPr lang="en-GB" sz="1000" smtClean="0">
                <a:solidFill>
                  <a:schemeClr val="bg1">
                    <a:lumMod val="50000"/>
                  </a:schemeClr>
                </a:solidFill>
                <a:latin typeface="Arial" panose="020B0604020202020204" pitchFamily="34" charset="0"/>
                <a:cs typeface="Arial" panose="020B0604020202020204" pitchFamily="34" charset="0"/>
              </a:rPr>
              <a:pPr algn="r"/>
              <a:t>‹#›</a:t>
            </a:fld>
            <a:endParaRPr lang="en-GB" sz="100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4532271"/>
      </p:ext>
    </p:extLst>
  </p:cSld>
  <p:clrMap bg1="lt1" tx1="dk1" bg2="lt2" tx2="dk2" accent1="accent1" accent2="accent2" accent3="accent3" accent4="accent4" accent5="accent5" accent6="accent6" hlink="hlink" folHlink="folHlink"/>
  <p:sldLayoutIdLst>
    <p:sldLayoutId id="2147483664" r:id="rId1"/>
    <p:sldLayoutId id="2147483677"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ctr" defTabSz="914400" rtl="0" eaLnBrk="1" latinLnBrk="0" hangingPunct="1">
        <a:lnSpc>
          <a:spcPts val="5000"/>
        </a:lnSpc>
        <a:spcBef>
          <a:spcPts val="1000"/>
        </a:spcBef>
        <a:buFont typeface="Arial" panose="020B0604020202020204" pitchFamily="34" charset="0"/>
        <a:buNone/>
        <a:defRPr sz="4500" kern="1200" baseline="0">
          <a:solidFill>
            <a:srgbClr val="01AEF0"/>
          </a:solidFill>
          <a:latin typeface="Rift Bold" panose="000008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 name="Rectangle 16"/>
          <p:cNvSpPr/>
          <p:nvPr userDrawn="1"/>
        </p:nvSpPr>
        <p:spPr>
          <a:xfrm>
            <a:off x="0" y="0"/>
            <a:ext cx="12192000" cy="3420000"/>
          </a:xfrm>
          <a:prstGeom prst="rect">
            <a:avLst/>
          </a:prstGeom>
          <a:solidFill>
            <a:srgbClr val="093F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98781" y="169640"/>
            <a:ext cx="571861" cy="861441"/>
          </a:xfrm>
          <a:prstGeom prst="rect">
            <a:avLst/>
          </a:prstGeom>
        </p:spPr>
      </p:pic>
      <p:sp>
        <p:nvSpPr>
          <p:cNvPr id="7" name="TextBox 6"/>
          <p:cNvSpPr txBox="1"/>
          <p:nvPr userDrawn="1"/>
        </p:nvSpPr>
        <p:spPr>
          <a:xfrm>
            <a:off x="11013897" y="6400800"/>
            <a:ext cx="883577" cy="246221"/>
          </a:xfrm>
          <a:prstGeom prst="rect">
            <a:avLst/>
          </a:prstGeom>
          <a:noFill/>
        </p:spPr>
        <p:txBody>
          <a:bodyPr wrap="square" rtlCol="0">
            <a:spAutoFit/>
          </a:bodyPr>
          <a:lstStyle/>
          <a:p>
            <a:pPr algn="r"/>
            <a:fld id="{9D4B52B8-82C3-4259-8123-7875005D0C4D}" type="slidenum">
              <a:rPr lang="en-GB" sz="1000" smtClean="0">
                <a:solidFill>
                  <a:schemeClr val="bg1">
                    <a:lumMod val="50000"/>
                  </a:schemeClr>
                </a:solidFill>
                <a:latin typeface="Arial" panose="020B0604020202020204" pitchFamily="34" charset="0"/>
                <a:cs typeface="Arial" panose="020B0604020202020204" pitchFamily="34" charset="0"/>
              </a:rPr>
              <a:pPr algn="r"/>
              <a:t>‹#›</a:t>
            </a:fld>
            <a:endParaRPr lang="en-GB" sz="100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3522246"/>
      </p:ext>
    </p:extLst>
  </p:cSld>
  <p:clrMap bg1="lt1" tx1="dk1" bg2="lt2" tx2="dk2" accent1="accent1" accent2="accent2" accent3="accent3" accent4="accent4" accent5="accent5" accent6="accent6" hlink="hlink" folHlink="folHlink"/>
  <p:sldLayoutIdLst>
    <p:sldLayoutId id="2147483668" r:id="rId1"/>
    <p:sldLayoutId id="2147483669"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 name="Rectangle 16"/>
          <p:cNvSpPr/>
          <p:nvPr userDrawn="1"/>
        </p:nvSpPr>
        <p:spPr>
          <a:xfrm>
            <a:off x="-1" y="0"/>
            <a:ext cx="976746" cy="6858000"/>
          </a:xfrm>
          <a:prstGeom prst="rect">
            <a:avLst/>
          </a:prstGeom>
          <a:solidFill>
            <a:srgbClr val="093F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8781" y="169640"/>
            <a:ext cx="571861" cy="861441"/>
          </a:xfrm>
          <a:prstGeom prst="rect">
            <a:avLst/>
          </a:prstGeom>
        </p:spPr>
      </p:pic>
      <p:sp>
        <p:nvSpPr>
          <p:cNvPr id="7" name="TextBox 6"/>
          <p:cNvSpPr txBox="1"/>
          <p:nvPr userDrawn="1"/>
        </p:nvSpPr>
        <p:spPr>
          <a:xfrm>
            <a:off x="11013897" y="6400800"/>
            <a:ext cx="883577" cy="246221"/>
          </a:xfrm>
          <a:prstGeom prst="rect">
            <a:avLst/>
          </a:prstGeom>
          <a:noFill/>
        </p:spPr>
        <p:txBody>
          <a:bodyPr wrap="square" rtlCol="0">
            <a:spAutoFit/>
          </a:bodyPr>
          <a:lstStyle/>
          <a:p>
            <a:pPr algn="r"/>
            <a:fld id="{9D4B52B8-82C3-4259-8123-7875005D0C4D}" type="slidenum">
              <a:rPr lang="en-GB" sz="1000" smtClean="0">
                <a:solidFill>
                  <a:schemeClr val="bg1">
                    <a:lumMod val="50000"/>
                  </a:schemeClr>
                </a:solidFill>
                <a:latin typeface="Arial" panose="020B0604020202020204" pitchFamily="34" charset="0"/>
                <a:cs typeface="Arial" panose="020B0604020202020204" pitchFamily="34" charset="0"/>
              </a:rPr>
              <a:pPr algn="r"/>
              <a:t>‹#›</a:t>
            </a:fld>
            <a:endParaRPr lang="en-GB" sz="100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8035114"/>
      </p:ext>
    </p:extLst>
  </p:cSld>
  <p:clrMap bg1="lt1" tx1="dk1" bg2="lt2" tx2="dk2" accent1="accent1" accent2="accent2" accent3="accent3" accent4="accent4" accent5="accent5" accent6="accent6" hlink="hlink" folHlink="folHlink"/>
  <p:sldLayoutIdLst>
    <p:sldLayoutId id="214748367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8781" y="169640"/>
            <a:ext cx="571861" cy="861441"/>
          </a:xfrm>
          <a:prstGeom prst="rect">
            <a:avLst/>
          </a:prstGeom>
        </p:spPr>
      </p:pic>
      <p:sp>
        <p:nvSpPr>
          <p:cNvPr id="7" name="TextBox 6"/>
          <p:cNvSpPr txBox="1"/>
          <p:nvPr userDrawn="1"/>
        </p:nvSpPr>
        <p:spPr>
          <a:xfrm>
            <a:off x="11013897" y="6400800"/>
            <a:ext cx="883577" cy="246221"/>
          </a:xfrm>
          <a:prstGeom prst="rect">
            <a:avLst/>
          </a:prstGeom>
          <a:noFill/>
        </p:spPr>
        <p:txBody>
          <a:bodyPr wrap="square" rtlCol="0">
            <a:spAutoFit/>
          </a:bodyPr>
          <a:lstStyle/>
          <a:p>
            <a:pPr algn="r"/>
            <a:fld id="{9D4B52B8-82C3-4259-8123-7875005D0C4D}" type="slidenum">
              <a:rPr lang="en-GB" sz="1000" smtClean="0">
                <a:solidFill>
                  <a:schemeClr val="bg1">
                    <a:lumMod val="50000"/>
                  </a:schemeClr>
                </a:solidFill>
                <a:latin typeface="Arial" panose="020B0604020202020204" pitchFamily="34" charset="0"/>
                <a:cs typeface="Arial" panose="020B0604020202020204" pitchFamily="34" charset="0"/>
              </a:rPr>
              <a:pPr algn="r"/>
              <a:t>‹#›</a:t>
            </a:fld>
            <a:endParaRPr lang="en-GB" sz="100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1757398"/>
      </p:ext>
    </p:extLst>
  </p:cSld>
  <p:clrMap bg1="lt1" tx1="dk1" bg2="lt2" tx2="dk2" accent1="accent1" accent2="accent2" accent3="accent3" accent4="accent4" accent5="accent5" accent6="accent6" hlink="hlink" folHlink="folHlink"/>
  <p:sldLayoutIdLst>
    <p:sldLayoutId id="2147483673"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a:t>FAI</a:t>
            </a:r>
            <a:br>
              <a:rPr lang="en-GB" dirty="0"/>
            </a:br>
            <a:r>
              <a:rPr lang="en-GB" dirty="0"/>
              <a:t>Ballooning Commission (CIA)</a:t>
            </a:r>
          </a:p>
        </p:txBody>
      </p:sp>
      <p:sp>
        <p:nvSpPr>
          <p:cNvPr id="3" name="Subtitle 2"/>
          <p:cNvSpPr>
            <a:spLocks noGrp="1"/>
          </p:cNvSpPr>
          <p:nvPr>
            <p:ph type="subTitle" idx="1"/>
          </p:nvPr>
        </p:nvSpPr>
        <p:spPr/>
        <p:txBody>
          <a:bodyPr/>
          <a:lstStyle/>
          <a:p>
            <a:r>
              <a:rPr lang="en-GB" dirty="0"/>
              <a:t>Plenary Meetings 17 – 18 March 2023</a:t>
            </a:r>
          </a:p>
          <a:p>
            <a:r>
              <a:rPr lang="en-GB" dirty="0" err="1"/>
              <a:t>Hasle</a:t>
            </a:r>
            <a:r>
              <a:rPr lang="en-GB" dirty="0"/>
              <a:t> </a:t>
            </a:r>
            <a:r>
              <a:rPr lang="en-GB" dirty="0" err="1"/>
              <a:t>bei</a:t>
            </a:r>
            <a:r>
              <a:rPr lang="en-GB" dirty="0"/>
              <a:t> </a:t>
            </a:r>
            <a:r>
              <a:rPr lang="en-GB" dirty="0" err="1"/>
              <a:t>Burgdorf</a:t>
            </a:r>
            <a:r>
              <a:rPr lang="en-GB" dirty="0"/>
              <a:t> SUI (in person)</a:t>
            </a:r>
          </a:p>
          <a:p>
            <a:endParaRPr lang="en-GB" dirty="0"/>
          </a:p>
          <a:p>
            <a:r>
              <a:rPr lang="en-GB" b="1" dirty="0"/>
              <a:t>ELECTIONS</a:t>
            </a:r>
          </a:p>
        </p:txBody>
      </p:sp>
    </p:spTree>
    <p:extLst>
      <p:ext uri="{BB962C8B-B14F-4D97-AF65-F5344CB8AC3E}">
        <p14:creationId xmlns:p14="http://schemas.microsoft.com/office/powerpoint/2010/main" val="2112675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A38F80E-2150-A68B-8021-F7E609A916E9}"/>
              </a:ext>
            </a:extLst>
          </p:cNvPr>
          <p:cNvSpPr>
            <a:spLocks noGrp="1"/>
          </p:cNvSpPr>
          <p:nvPr>
            <p:ph type="body" sz="quarter" idx="12"/>
          </p:nvPr>
        </p:nvSpPr>
        <p:spPr/>
        <p:txBody>
          <a:bodyPr/>
          <a:lstStyle/>
          <a:p>
            <a:endParaRPr lang="en-CH"/>
          </a:p>
        </p:txBody>
      </p:sp>
      <p:sp>
        <p:nvSpPr>
          <p:cNvPr id="3" name="Text Placeholder 2">
            <a:extLst>
              <a:ext uri="{FF2B5EF4-FFF2-40B4-BE49-F238E27FC236}">
                <a16:creationId xmlns:a16="http://schemas.microsoft.com/office/drawing/2014/main" id="{B7F15639-FEEF-1308-5F4C-533108687FD2}"/>
              </a:ext>
            </a:extLst>
          </p:cNvPr>
          <p:cNvSpPr>
            <a:spLocks noGrp="1"/>
          </p:cNvSpPr>
          <p:nvPr>
            <p:ph type="body" sz="quarter" idx="3"/>
          </p:nvPr>
        </p:nvSpPr>
        <p:spPr/>
        <p:txBody>
          <a:bodyPr/>
          <a:lstStyle/>
          <a:p>
            <a:r>
              <a:rPr lang="de-DE" dirty="0"/>
              <a:t>Attendance &amp; Majorities</a:t>
            </a:r>
            <a:endParaRPr lang="en-CH" dirty="0"/>
          </a:p>
        </p:txBody>
      </p:sp>
      <p:sp>
        <p:nvSpPr>
          <p:cNvPr id="4" name="Content Placeholder 3">
            <a:extLst>
              <a:ext uri="{FF2B5EF4-FFF2-40B4-BE49-F238E27FC236}">
                <a16:creationId xmlns:a16="http://schemas.microsoft.com/office/drawing/2014/main" id="{7D14578F-6A1E-FC23-8433-425B47F1DD71}"/>
              </a:ext>
            </a:extLst>
          </p:cNvPr>
          <p:cNvSpPr>
            <a:spLocks noGrp="1"/>
          </p:cNvSpPr>
          <p:nvPr>
            <p:ph sz="quarter" idx="4"/>
          </p:nvPr>
        </p:nvSpPr>
        <p:spPr/>
        <p:txBody>
          <a:bodyPr/>
          <a:lstStyle/>
          <a:p>
            <a:r>
              <a:rPr lang="de-DE" dirty="0"/>
              <a:t>NACs attending = 22</a:t>
            </a:r>
          </a:p>
          <a:p>
            <a:r>
              <a:rPr lang="de-DE" dirty="0"/>
              <a:t>Proxies = 5</a:t>
            </a:r>
          </a:p>
          <a:p>
            <a:r>
              <a:rPr lang="de-DE" dirty="0"/>
              <a:t>TOTAL = 27</a:t>
            </a:r>
          </a:p>
          <a:p>
            <a:endParaRPr lang="de-DE" dirty="0"/>
          </a:p>
          <a:p>
            <a:r>
              <a:rPr lang="de-DE" dirty="0"/>
              <a:t>Majority = 14</a:t>
            </a:r>
          </a:p>
          <a:p>
            <a:r>
              <a:rPr lang="de-DE" dirty="0"/>
              <a:t>2/3 = 18</a:t>
            </a:r>
          </a:p>
          <a:p>
            <a:endParaRPr lang="de-DE" dirty="0"/>
          </a:p>
          <a:p>
            <a:r>
              <a:rPr lang="de-DE" dirty="0"/>
              <a:t>Majority without Proxy = 12</a:t>
            </a:r>
            <a:endParaRPr lang="en-CH" dirty="0"/>
          </a:p>
        </p:txBody>
      </p:sp>
    </p:spTree>
    <p:extLst>
      <p:ext uri="{BB962C8B-B14F-4D97-AF65-F5344CB8AC3E}">
        <p14:creationId xmlns:p14="http://schemas.microsoft.com/office/powerpoint/2010/main" val="81374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593F53-3952-4481-0F76-086F3950AA42}"/>
              </a:ext>
            </a:extLst>
          </p:cNvPr>
          <p:cNvSpPr>
            <a:spLocks noGrp="1"/>
          </p:cNvSpPr>
          <p:nvPr>
            <p:ph type="body" sz="quarter" idx="12"/>
          </p:nvPr>
        </p:nvSpPr>
        <p:spPr/>
        <p:txBody>
          <a:bodyPr/>
          <a:lstStyle/>
          <a:p>
            <a:endParaRPr lang="en-CH"/>
          </a:p>
        </p:txBody>
      </p:sp>
      <p:sp>
        <p:nvSpPr>
          <p:cNvPr id="3" name="Text Placeholder 2">
            <a:extLst>
              <a:ext uri="{FF2B5EF4-FFF2-40B4-BE49-F238E27FC236}">
                <a16:creationId xmlns:a16="http://schemas.microsoft.com/office/drawing/2014/main" id="{B911F8ED-AE5B-3A8B-DEB3-C2579DA46303}"/>
              </a:ext>
            </a:extLst>
          </p:cNvPr>
          <p:cNvSpPr>
            <a:spLocks noGrp="1"/>
          </p:cNvSpPr>
          <p:nvPr>
            <p:ph type="body" sz="quarter" idx="3"/>
          </p:nvPr>
        </p:nvSpPr>
        <p:spPr/>
        <p:txBody>
          <a:bodyPr/>
          <a:lstStyle/>
          <a:p>
            <a:r>
              <a:rPr lang="de-DE" dirty="0"/>
              <a:t>CIA President</a:t>
            </a:r>
            <a:endParaRPr lang="en-CH" dirty="0"/>
          </a:p>
        </p:txBody>
      </p:sp>
      <p:sp>
        <p:nvSpPr>
          <p:cNvPr id="4" name="Content Placeholder 3">
            <a:extLst>
              <a:ext uri="{FF2B5EF4-FFF2-40B4-BE49-F238E27FC236}">
                <a16:creationId xmlns:a16="http://schemas.microsoft.com/office/drawing/2014/main" id="{8C77EA4C-FA0A-5EC2-46F5-050A29A88AE2}"/>
              </a:ext>
            </a:extLst>
          </p:cNvPr>
          <p:cNvSpPr>
            <a:spLocks noGrp="1"/>
          </p:cNvSpPr>
          <p:nvPr>
            <p:ph sz="quarter" idx="4"/>
          </p:nvPr>
        </p:nvSpPr>
        <p:spPr/>
        <p:txBody>
          <a:bodyPr/>
          <a:lstStyle/>
          <a:p>
            <a:pPr marL="0" indent="0">
              <a:buNone/>
            </a:pPr>
            <a:r>
              <a:rPr lang="de-DE" sz="1400" i="1" u="sng" dirty="0"/>
              <a:t>Bylaws 3.2.4</a:t>
            </a:r>
          </a:p>
          <a:p>
            <a:pPr marL="0" indent="0">
              <a:buNone/>
            </a:pPr>
            <a:r>
              <a:rPr lang="en-GB" sz="1400" i="1" dirty="0"/>
              <a:t>Each Commission shall elect a President </a:t>
            </a:r>
            <a:r>
              <a:rPr lang="en-GB" sz="1400" i="1" u="sng" dirty="0"/>
              <a:t>from among its approved Delegates or the existing President</a:t>
            </a:r>
            <a:r>
              <a:rPr lang="en-GB" sz="1400" i="1" dirty="0"/>
              <a:t>. If there is </a:t>
            </a:r>
            <a:r>
              <a:rPr lang="en-GB" sz="1400" i="1" u="sng" dirty="0"/>
              <a:t>only one candidate</a:t>
            </a:r>
            <a:r>
              <a:rPr lang="en-GB" sz="1400" i="1" dirty="0"/>
              <a:t> and the meeting is physical (face-to-face), the election may be </a:t>
            </a:r>
            <a:r>
              <a:rPr lang="en-GB" sz="1400" i="1" u="sng" dirty="0"/>
              <a:t>by acclamation</a:t>
            </a:r>
            <a:r>
              <a:rPr lang="en-GB" sz="1400" i="1" dirty="0"/>
              <a:t>, </a:t>
            </a:r>
            <a:r>
              <a:rPr lang="en-GB" sz="1400" i="1" u="sng" dirty="0"/>
              <a:t>unless a secret ballot is requested by an approved Delegate or his Alternate</a:t>
            </a:r>
            <a:r>
              <a:rPr lang="en-GB" sz="1400" i="1" dirty="0"/>
              <a:t>. If the meeting is held virtually by the use of electronic means, the acclamation may be indicated by a positive emoticon (an example of which is the “thumbs up” emoticon). In cases where there is more than one candidate or where a secret ballot is requested by an approved Delegate or his Alternate, the election shall be by secret ballot. If an </a:t>
            </a:r>
            <a:r>
              <a:rPr lang="en-GB" sz="1400" i="1" u="sng" dirty="0"/>
              <a:t>absolute majority is not obtained in the first vote</a:t>
            </a:r>
            <a:r>
              <a:rPr lang="en-GB" sz="1400" i="1" dirty="0"/>
              <a:t>, a second vote shall be taken at which a plurality shall carry the election.</a:t>
            </a:r>
          </a:p>
          <a:p>
            <a:pPr marL="0" indent="0">
              <a:buNone/>
            </a:pPr>
            <a:endParaRPr lang="en-GB" sz="1400" i="1" dirty="0"/>
          </a:p>
          <a:p>
            <a:pPr marL="0" indent="0">
              <a:buNone/>
            </a:pPr>
            <a:r>
              <a:rPr lang="en-GB" sz="1400" i="1" u="sng" dirty="0"/>
              <a:t>CIA Internal Regulations 4.1.5</a:t>
            </a:r>
          </a:p>
          <a:p>
            <a:pPr marL="0" indent="0" algn="l">
              <a:buNone/>
            </a:pPr>
            <a:r>
              <a:rPr lang="en-GB" sz="1400" i="1" dirty="0"/>
              <a:t>The election of the CIA President shall be by secret ballot, and the 'Declaration of interest' rule as laid down in IR 3.8.5 </a:t>
            </a:r>
            <a:r>
              <a:rPr lang="fr-FR" sz="1400" i="1" dirty="0" err="1"/>
              <a:t>applies</a:t>
            </a:r>
            <a:r>
              <a:rPr lang="fr-FR" sz="1400" i="1" dirty="0"/>
              <a:t>. </a:t>
            </a:r>
            <a:r>
              <a:rPr lang="en-GB" sz="1400" i="1" dirty="0"/>
              <a:t>Identical ballots shall be distributed to Delegates or their representatives only, who shall write the name of the candidate they wish to elect on the ballot and return it to the ballot box. </a:t>
            </a:r>
            <a:r>
              <a:rPr lang="en-GB" sz="1400" i="1" u="sng" dirty="0"/>
              <a:t>Ballots that contain more than one name shall be considered as void</a:t>
            </a:r>
            <a:r>
              <a:rPr lang="en-GB" sz="1400" i="1" dirty="0"/>
              <a:t>. The names from the ballot shall be read 'loud and clear' by one member of the counting committee, and the votes shall be counted and written down on a flip chart or similar device for every member to see. If no candidate has obtained an absolute majority on the first vote, a second vote shall be taken at which a plurality shall carry the election. Procedures for the virtual voting shall be published by the CIA Secretary. </a:t>
            </a:r>
            <a:r>
              <a:rPr lang="en-GB" sz="1400" i="1" u="sng" dirty="0"/>
              <a:t>If only one candidate has been nominated, then the election may be by acclamation.</a:t>
            </a:r>
          </a:p>
          <a:p>
            <a:pPr marL="0" indent="0">
              <a:buNone/>
            </a:pPr>
            <a:endParaRPr lang="en-GB" sz="2000" dirty="0"/>
          </a:p>
          <a:p>
            <a:pPr marL="0" indent="0">
              <a:buNone/>
            </a:pPr>
            <a:r>
              <a:rPr lang="en-GB" sz="2000" dirty="0"/>
              <a:t>Current		Mark SULLIVAN</a:t>
            </a:r>
          </a:p>
          <a:p>
            <a:pPr marL="0" indent="0">
              <a:buNone/>
            </a:pPr>
            <a:endParaRPr lang="en-GB" sz="2000" dirty="0"/>
          </a:p>
          <a:p>
            <a:pPr marL="0" indent="0">
              <a:buNone/>
            </a:pPr>
            <a:r>
              <a:rPr lang="en-GB" sz="2000" b="1" dirty="0"/>
              <a:t>Proposal	Mark SULLIVAN</a:t>
            </a:r>
          </a:p>
          <a:p>
            <a:pPr marL="0" indent="0">
              <a:buNone/>
            </a:pPr>
            <a:r>
              <a:rPr lang="en-GB" sz="2000" b="1" dirty="0"/>
              <a:t>		Claude WEBER</a:t>
            </a:r>
          </a:p>
        </p:txBody>
      </p:sp>
    </p:spTree>
    <p:extLst>
      <p:ext uri="{BB962C8B-B14F-4D97-AF65-F5344CB8AC3E}">
        <p14:creationId xmlns:p14="http://schemas.microsoft.com/office/powerpoint/2010/main" val="320988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593F53-3952-4481-0F76-086F3950AA42}"/>
              </a:ext>
            </a:extLst>
          </p:cNvPr>
          <p:cNvSpPr>
            <a:spLocks noGrp="1"/>
          </p:cNvSpPr>
          <p:nvPr>
            <p:ph type="body" sz="quarter" idx="12"/>
          </p:nvPr>
        </p:nvSpPr>
        <p:spPr/>
        <p:txBody>
          <a:bodyPr/>
          <a:lstStyle/>
          <a:p>
            <a:endParaRPr lang="en-CH"/>
          </a:p>
        </p:txBody>
      </p:sp>
      <p:sp>
        <p:nvSpPr>
          <p:cNvPr id="3" name="Text Placeholder 2">
            <a:extLst>
              <a:ext uri="{FF2B5EF4-FFF2-40B4-BE49-F238E27FC236}">
                <a16:creationId xmlns:a16="http://schemas.microsoft.com/office/drawing/2014/main" id="{B911F8ED-AE5B-3A8B-DEB3-C2579DA46303}"/>
              </a:ext>
            </a:extLst>
          </p:cNvPr>
          <p:cNvSpPr>
            <a:spLocks noGrp="1"/>
          </p:cNvSpPr>
          <p:nvPr>
            <p:ph type="body" sz="quarter" idx="3"/>
          </p:nvPr>
        </p:nvSpPr>
        <p:spPr/>
        <p:txBody>
          <a:bodyPr/>
          <a:lstStyle/>
          <a:p>
            <a:r>
              <a:rPr lang="de-DE" dirty="0"/>
              <a:t>CIA Vice Presidents</a:t>
            </a:r>
            <a:endParaRPr lang="en-CH" dirty="0"/>
          </a:p>
        </p:txBody>
      </p:sp>
      <p:sp>
        <p:nvSpPr>
          <p:cNvPr id="4" name="Content Placeholder 3">
            <a:extLst>
              <a:ext uri="{FF2B5EF4-FFF2-40B4-BE49-F238E27FC236}">
                <a16:creationId xmlns:a16="http://schemas.microsoft.com/office/drawing/2014/main" id="{8C77EA4C-FA0A-5EC2-46F5-050A29A88AE2}"/>
              </a:ext>
            </a:extLst>
          </p:cNvPr>
          <p:cNvSpPr>
            <a:spLocks noGrp="1"/>
          </p:cNvSpPr>
          <p:nvPr>
            <p:ph sz="quarter" idx="4"/>
          </p:nvPr>
        </p:nvSpPr>
        <p:spPr/>
        <p:txBody>
          <a:bodyPr/>
          <a:lstStyle/>
          <a:p>
            <a:pPr marL="0" indent="0">
              <a:buNone/>
            </a:pPr>
            <a:r>
              <a:rPr lang="de-DE" sz="1400" i="1" u="sng" dirty="0"/>
              <a:t>Bylaws 3.2.8</a:t>
            </a:r>
            <a:endParaRPr lang="en-CH" sz="1200" b="0" i="0" u="sng" strike="noStrike" baseline="0" dirty="0">
              <a:solidFill>
                <a:srgbClr val="000000"/>
              </a:solidFill>
              <a:latin typeface="Arial" panose="020B0604020202020204" pitchFamily="34" charset="0"/>
            </a:endParaRPr>
          </a:p>
          <a:p>
            <a:pPr marL="0" indent="0">
              <a:buNone/>
            </a:pPr>
            <a:r>
              <a:rPr lang="en-GB" sz="1400" i="1" dirty="0"/>
              <a:t>The Members of each </a:t>
            </a:r>
            <a:r>
              <a:rPr lang="en-GB" sz="1400" i="1" u="sng" dirty="0"/>
              <a:t>FAI Air Sport Commission </a:t>
            </a:r>
            <a:r>
              <a:rPr lang="en-GB" sz="1400" i="1" dirty="0"/>
              <a:t>and Technical Commission shall elect by </a:t>
            </a:r>
            <a:r>
              <a:rPr lang="en-GB" sz="1400" i="1" u="sng" dirty="0"/>
              <a:t>plurality vote one or more Vice-Presidents from among its approved Delegates</a:t>
            </a:r>
            <a:r>
              <a:rPr lang="en-GB" sz="1400" i="1" dirty="0"/>
              <a:t>. If there is only one candidate the election may be by acclamation, unless a secret ballot is requested by an approved Delegate or his Alternate. In cases where there is more than one candidate or where a secret ballot is requested by an approved Delegate or his Alternate, the election shall be by secret ballot.</a:t>
            </a:r>
          </a:p>
          <a:p>
            <a:pPr marL="0" indent="0">
              <a:buNone/>
            </a:pPr>
            <a:endParaRPr lang="en-GB" sz="1400" i="1" dirty="0"/>
          </a:p>
          <a:p>
            <a:pPr marL="0" indent="0">
              <a:buNone/>
            </a:pPr>
            <a:r>
              <a:rPr lang="en-GB" sz="1400" i="1" u="sng" dirty="0"/>
              <a:t>CIA Internal Regulations 1</a:t>
            </a:r>
            <a:r>
              <a:rPr lang="en-GB" sz="1400" i="1" u="sng" baseline="30000" dirty="0"/>
              <a:t>st</a:t>
            </a:r>
            <a:r>
              <a:rPr lang="en-GB" sz="1400" i="1" u="sng" dirty="0"/>
              <a:t> VP: 4.2.5</a:t>
            </a:r>
          </a:p>
          <a:p>
            <a:pPr marL="0" indent="0">
              <a:buNone/>
            </a:pPr>
            <a:r>
              <a:rPr lang="en-GB" sz="1400" i="1" u="sng" dirty="0"/>
              <a:t>CIA Internal Regulations 2</a:t>
            </a:r>
            <a:r>
              <a:rPr lang="en-GB" sz="1400" i="1" u="sng" baseline="30000" dirty="0"/>
              <a:t>nd</a:t>
            </a:r>
            <a:r>
              <a:rPr lang="en-GB" sz="1400" i="1" u="sng" dirty="0"/>
              <a:t> / 3</a:t>
            </a:r>
            <a:r>
              <a:rPr lang="en-GB" sz="1400" i="1" u="sng" baseline="30000" dirty="0"/>
              <a:t>rd</a:t>
            </a:r>
            <a:r>
              <a:rPr lang="en-GB" sz="1400" i="1" u="sng" dirty="0"/>
              <a:t> VP: 4.2.7</a:t>
            </a:r>
          </a:p>
          <a:p>
            <a:pPr marL="0" indent="0">
              <a:buNone/>
            </a:pPr>
            <a:endParaRPr lang="en-GB" sz="2000" i="1" dirty="0"/>
          </a:p>
          <a:p>
            <a:pPr marL="0" indent="0">
              <a:buNone/>
            </a:pPr>
            <a:r>
              <a:rPr lang="en-GB" sz="2000" b="1" u="sng" dirty="0"/>
              <a:t>1</a:t>
            </a:r>
            <a:r>
              <a:rPr lang="en-GB" sz="2000" b="1" u="sng" baseline="30000" dirty="0"/>
              <a:t>st</a:t>
            </a:r>
            <a:r>
              <a:rPr lang="en-GB" sz="2000" b="1" u="sng" dirty="0"/>
              <a:t> VP</a:t>
            </a:r>
          </a:p>
          <a:p>
            <a:pPr marL="0" indent="0">
              <a:buNone/>
            </a:pPr>
            <a:r>
              <a:rPr lang="en-GB" sz="2000" dirty="0"/>
              <a:t>Current		Claude WEBER			</a:t>
            </a:r>
            <a:r>
              <a:rPr lang="en-GB" sz="2000" b="1" dirty="0"/>
              <a:t>Proposal	</a:t>
            </a:r>
            <a:r>
              <a:rPr lang="en-GB" sz="2000" b="1" dirty="0" err="1"/>
              <a:t>Hiromori</a:t>
            </a:r>
            <a:r>
              <a:rPr lang="en-GB" sz="2000" b="1" dirty="0"/>
              <a:t> SOEJIMA</a:t>
            </a:r>
          </a:p>
          <a:p>
            <a:pPr marL="0" indent="0">
              <a:buNone/>
            </a:pPr>
            <a:r>
              <a:rPr lang="en-GB" sz="2000" b="1" dirty="0"/>
              <a:t>								Claude WEBER</a:t>
            </a:r>
          </a:p>
          <a:p>
            <a:pPr marL="0" indent="0">
              <a:buNone/>
            </a:pPr>
            <a:r>
              <a:rPr lang="en-GB" sz="2000" b="1" u="sng" dirty="0"/>
              <a:t>2</a:t>
            </a:r>
            <a:r>
              <a:rPr lang="en-GB" sz="2000" b="1" u="sng" baseline="30000" dirty="0"/>
              <a:t>nd</a:t>
            </a:r>
            <a:r>
              <a:rPr lang="en-GB" sz="2000" b="1" u="sng" dirty="0"/>
              <a:t> VP</a:t>
            </a:r>
          </a:p>
          <a:p>
            <a:pPr marL="0" indent="0">
              <a:buNone/>
            </a:pPr>
            <a:r>
              <a:rPr lang="en-GB" sz="2000" dirty="0"/>
              <a:t>Current		Uwe SCHNEIDER		</a:t>
            </a:r>
            <a:r>
              <a:rPr lang="en-GB" sz="2000" b="1" dirty="0"/>
              <a:t>Proposal	Marc ANDRE</a:t>
            </a:r>
          </a:p>
          <a:p>
            <a:pPr marL="0" indent="0">
              <a:buNone/>
            </a:pPr>
            <a:r>
              <a:rPr lang="en-GB" sz="2000" b="1" dirty="0"/>
              <a:t>								Lindsay MUIR</a:t>
            </a:r>
          </a:p>
          <a:p>
            <a:pPr marL="0" indent="0">
              <a:buNone/>
            </a:pPr>
            <a:r>
              <a:rPr lang="en-GB" sz="2000" b="1" dirty="0"/>
              <a:t>								Uwe SCHNEIDER</a:t>
            </a:r>
          </a:p>
          <a:p>
            <a:pPr marL="0" indent="0">
              <a:buNone/>
            </a:pPr>
            <a:r>
              <a:rPr lang="en-GB" sz="2000" b="1" dirty="0"/>
              <a:t>								Claude WEBER</a:t>
            </a:r>
          </a:p>
          <a:p>
            <a:pPr marL="0" indent="0">
              <a:buNone/>
            </a:pPr>
            <a:r>
              <a:rPr lang="en-GB" sz="2000" b="1" u="sng" dirty="0"/>
              <a:t>3</a:t>
            </a:r>
            <a:r>
              <a:rPr lang="en-GB" sz="2000" b="1" u="sng" baseline="30000" dirty="0"/>
              <a:t>rd</a:t>
            </a:r>
            <a:r>
              <a:rPr lang="en-GB" sz="2000" b="1" u="sng" dirty="0"/>
              <a:t> VP</a:t>
            </a:r>
          </a:p>
          <a:p>
            <a:pPr marL="0" indent="0">
              <a:buNone/>
            </a:pPr>
            <a:r>
              <a:rPr lang="en-GB" sz="2000" dirty="0"/>
              <a:t>Current		Marc ANDRE			</a:t>
            </a:r>
            <a:r>
              <a:rPr lang="en-GB" sz="2000" b="1" dirty="0"/>
              <a:t>Proposal	Marc ANDRE</a:t>
            </a:r>
          </a:p>
          <a:p>
            <a:pPr marL="0" indent="0">
              <a:buNone/>
            </a:pPr>
            <a:r>
              <a:rPr lang="en-GB" sz="2000" b="1" dirty="0"/>
              <a:t>								Lindsay MUIR</a:t>
            </a:r>
          </a:p>
          <a:p>
            <a:pPr marL="0" indent="0">
              <a:buNone/>
            </a:pPr>
            <a:r>
              <a:rPr lang="en-GB" sz="2000" b="1" dirty="0"/>
              <a:t>								Uwe SCHNEIDER</a:t>
            </a:r>
          </a:p>
          <a:p>
            <a:pPr marL="0" indent="0">
              <a:buNone/>
            </a:pPr>
            <a:endParaRPr lang="en-CH" sz="2000" u="sng" dirty="0"/>
          </a:p>
          <a:p>
            <a:pPr marL="0" indent="0">
              <a:buNone/>
            </a:pPr>
            <a:endParaRPr lang="en-GB" sz="2000" i="1" dirty="0"/>
          </a:p>
          <a:p>
            <a:endParaRPr lang="en-CH" sz="1800" b="0" i="0" u="none" strike="noStrike" baseline="0" dirty="0">
              <a:solidFill>
                <a:srgbClr val="000000"/>
              </a:solidFill>
              <a:latin typeface="Arial" panose="020B0604020202020204" pitchFamily="34" charset="0"/>
            </a:endParaRPr>
          </a:p>
          <a:p>
            <a:endParaRPr lang="en-CH" sz="1800" b="0" i="0" u="none" strike="noStrike" baseline="0" dirty="0">
              <a:solidFill>
                <a:srgbClr val="000000"/>
              </a:solidFill>
              <a:latin typeface="Arial" panose="020B0604020202020204" pitchFamily="34" charset="0"/>
            </a:endParaRPr>
          </a:p>
        </p:txBody>
      </p:sp>
      <p:sp>
        <p:nvSpPr>
          <p:cNvPr id="5" name="TextBox 4">
            <a:extLst>
              <a:ext uri="{FF2B5EF4-FFF2-40B4-BE49-F238E27FC236}">
                <a16:creationId xmlns:a16="http://schemas.microsoft.com/office/drawing/2014/main" id="{C603BFEC-D8D3-D537-3E02-F7FC628DA758}"/>
              </a:ext>
            </a:extLst>
          </p:cNvPr>
          <p:cNvSpPr txBox="1"/>
          <p:nvPr/>
        </p:nvSpPr>
        <p:spPr>
          <a:xfrm>
            <a:off x="8371961" y="2557034"/>
            <a:ext cx="2535134" cy="369332"/>
          </a:xfrm>
          <a:prstGeom prst="rect">
            <a:avLst/>
          </a:prstGeom>
          <a:noFill/>
        </p:spPr>
        <p:txBody>
          <a:bodyPr wrap="square" rtlCol="0">
            <a:spAutoFit/>
          </a:bodyPr>
          <a:lstStyle/>
          <a:p>
            <a:r>
              <a:rPr lang="de-DE" b="1" i="1" dirty="0">
                <a:solidFill>
                  <a:srgbClr val="FF0000"/>
                </a:solidFill>
              </a:rPr>
              <a:t>Returned nominations</a:t>
            </a:r>
            <a:endParaRPr lang="en-CH" b="1" i="1" dirty="0">
              <a:solidFill>
                <a:srgbClr val="FF0000"/>
              </a:solidFill>
            </a:endParaRPr>
          </a:p>
        </p:txBody>
      </p:sp>
    </p:spTree>
    <p:extLst>
      <p:ext uri="{BB962C8B-B14F-4D97-AF65-F5344CB8AC3E}">
        <p14:creationId xmlns:p14="http://schemas.microsoft.com/office/powerpoint/2010/main" val="2031034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593F53-3952-4481-0F76-086F3950AA42}"/>
              </a:ext>
            </a:extLst>
          </p:cNvPr>
          <p:cNvSpPr>
            <a:spLocks noGrp="1"/>
          </p:cNvSpPr>
          <p:nvPr>
            <p:ph type="body" sz="quarter" idx="12"/>
          </p:nvPr>
        </p:nvSpPr>
        <p:spPr/>
        <p:txBody>
          <a:bodyPr/>
          <a:lstStyle/>
          <a:p>
            <a:endParaRPr lang="en-CH"/>
          </a:p>
        </p:txBody>
      </p:sp>
      <p:sp>
        <p:nvSpPr>
          <p:cNvPr id="3" name="Text Placeholder 2">
            <a:extLst>
              <a:ext uri="{FF2B5EF4-FFF2-40B4-BE49-F238E27FC236}">
                <a16:creationId xmlns:a16="http://schemas.microsoft.com/office/drawing/2014/main" id="{B911F8ED-AE5B-3A8B-DEB3-C2579DA46303}"/>
              </a:ext>
            </a:extLst>
          </p:cNvPr>
          <p:cNvSpPr>
            <a:spLocks noGrp="1"/>
          </p:cNvSpPr>
          <p:nvPr>
            <p:ph type="body" sz="quarter" idx="3"/>
          </p:nvPr>
        </p:nvSpPr>
        <p:spPr/>
        <p:txBody>
          <a:bodyPr/>
          <a:lstStyle/>
          <a:p>
            <a:r>
              <a:rPr lang="de-DE" dirty="0"/>
              <a:t>CIA Vice Presidents</a:t>
            </a:r>
            <a:endParaRPr lang="en-CH" dirty="0"/>
          </a:p>
        </p:txBody>
      </p:sp>
      <p:sp>
        <p:nvSpPr>
          <p:cNvPr id="4" name="Content Placeholder 3">
            <a:extLst>
              <a:ext uri="{FF2B5EF4-FFF2-40B4-BE49-F238E27FC236}">
                <a16:creationId xmlns:a16="http://schemas.microsoft.com/office/drawing/2014/main" id="{8C77EA4C-FA0A-5EC2-46F5-050A29A88AE2}"/>
              </a:ext>
            </a:extLst>
          </p:cNvPr>
          <p:cNvSpPr>
            <a:spLocks noGrp="1"/>
          </p:cNvSpPr>
          <p:nvPr>
            <p:ph sz="quarter" idx="4"/>
          </p:nvPr>
        </p:nvSpPr>
        <p:spPr/>
        <p:txBody>
          <a:bodyPr/>
          <a:lstStyle/>
          <a:p>
            <a:pPr marL="0" indent="0">
              <a:buNone/>
            </a:pPr>
            <a:r>
              <a:rPr lang="de-DE" sz="1400" i="1" u="sng" dirty="0"/>
              <a:t>Bylaws 3.2.8</a:t>
            </a:r>
            <a:endParaRPr lang="en-CH" sz="1200" b="0" i="0" u="sng" strike="noStrike" baseline="0" dirty="0">
              <a:solidFill>
                <a:srgbClr val="000000"/>
              </a:solidFill>
              <a:latin typeface="Arial" panose="020B0604020202020204" pitchFamily="34" charset="0"/>
            </a:endParaRPr>
          </a:p>
          <a:p>
            <a:pPr marL="0" indent="0">
              <a:buNone/>
            </a:pPr>
            <a:r>
              <a:rPr lang="en-GB" sz="1400" i="1" dirty="0"/>
              <a:t>The Members of each </a:t>
            </a:r>
            <a:r>
              <a:rPr lang="en-GB" sz="1400" i="1" u="sng" dirty="0"/>
              <a:t>FAI Air Sport Commission </a:t>
            </a:r>
            <a:r>
              <a:rPr lang="en-GB" sz="1400" i="1" dirty="0"/>
              <a:t>and Technical Commission shall elect by </a:t>
            </a:r>
            <a:r>
              <a:rPr lang="en-GB" sz="1400" i="1" u="sng" dirty="0"/>
              <a:t>plurality vote one or more Vice-Presidents from among its approved Delegates</a:t>
            </a:r>
            <a:r>
              <a:rPr lang="en-GB" sz="1400" i="1" dirty="0"/>
              <a:t>. If there is only one candidate the election may be by acclamation, unless a secret ballot is requested by an approved Delegate or his Alternate. In cases where there is more than one candidate or where a secret ballot is requested by an approved Delegate or his Alternate, the election shall be by secret ballot.</a:t>
            </a:r>
          </a:p>
          <a:p>
            <a:pPr marL="0" indent="0">
              <a:buNone/>
            </a:pPr>
            <a:endParaRPr lang="en-GB" sz="1400" i="1" dirty="0"/>
          </a:p>
          <a:p>
            <a:pPr marL="0" indent="0">
              <a:buNone/>
            </a:pPr>
            <a:r>
              <a:rPr lang="en-GB" sz="1400" i="1" u="sng" dirty="0"/>
              <a:t>CIA Internal Regulations 1st VP: 4.2.5</a:t>
            </a:r>
          </a:p>
          <a:p>
            <a:pPr marL="0" indent="0" algn="l">
              <a:buNone/>
            </a:pPr>
            <a:r>
              <a:rPr lang="en-GB" sz="1400" i="1" dirty="0"/>
              <a:t>The election of the CIA 1st Vice-president shall be by secret ballot and plurality vote and the 'Declaration of interest' rule as laid down in IR 3.8.5 applies.</a:t>
            </a:r>
          </a:p>
          <a:p>
            <a:pPr marL="0" indent="0" algn="l">
              <a:buNone/>
            </a:pPr>
            <a:r>
              <a:rPr lang="en-GB" sz="1400" i="1" dirty="0"/>
              <a:t>Identical ballots shall be distributed to Delegates or their representatives only, who shall write the name of the candidate they wish to elect on the ballot and return it to the ballot box. Ballots that contain more than one name shall be considered as void.</a:t>
            </a:r>
          </a:p>
          <a:p>
            <a:pPr marL="0" indent="0" algn="l">
              <a:buNone/>
            </a:pPr>
            <a:r>
              <a:rPr lang="en-GB" sz="1400" i="1" dirty="0"/>
              <a:t>The names from the ballot shall be read 'loud and clear' by one member of the counting committee, and the votes shall be counted and written down on a flip chart or similar device for every member to see.</a:t>
            </a:r>
          </a:p>
          <a:p>
            <a:pPr marL="0" indent="0" algn="l">
              <a:buNone/>
            </a:pPr>
            <a:r>
              <a:rPr lang="en-GB" sz="1400" i="1" dirty="0"/>
              <a:t>Procedures for the virtual voting shall be published by the CIA Secretary.</a:t>
            </a:r>
          </a:p>
          <a:p>
            <a:pPr marL="0" indent="0" algn="l">
              <a:buNone/>
            </a:pPr>
            <a:r>
              <a:rPr lang="en-GB" sz="1400" i="1" dirty="0"/>
              <a:t>If only one candidate has been nominated, then the election may be by acclamation.</a:t>
            </a:r>
          </a:p>
          <a:p>
            <a:pPr marL="0" indent="0" algn="l">
              <a:buNone/>
            </a:pPr>
            <a:endParaRPr lang="en-GB" sz="1400" i="1" dirty="0"/>
          </a:p>
          <a:p>
            <a:pPr marL="0" indent="0">
              <a:buNone/>
            </a:pPr>
            <a:r>
              <a:rPr lang="en-GB" sz="2000" b="1" u="sng" dirty="0"/>
              <a:t>1</a:t>
            </a:r>
            <a:r>
              <a:rPr lang="en-GB" sz="2000" b="1" u="sng" baseline="30000" dirty="0"/>
              <a:t>st</a:t>
            </a:r>
            <a:r>
              <a:rPr lang="en-GB" sz="2000" b="1" u="sng" dirty="0"/>
              <a:t> VP</a:t>
            </a:r>
          </a:p>
          <a:p>
            <a:pPr marL="0" indent="0">
              <a:buNone/>
            </a:pPr>
            <a:r>
              <a:rPr lang="en-GB" sz="2000" dirty="0"/>
              <a:t>Current		Claude WEBER			</a:t>
            </a:r>
            <a:r>
              <a:rPr lang="en-GB" sz="2000" b="1" dirty="0"/>
              <a:t>Proposal	Hironori SOEJIMA </a:t>
            </a:r>
            <a:r>
              <a:rPr lang="en-GB" sz="2000" dirty="0"/>
              <a:t>(declined)</a:t>
            </a:r>
          </a:p>
          <a:p>
            <a:pPr marL="0" indent="0">
              <a:buNone/>
            </a:pPr>
            <a:r>
              <a:rPr lang="en-GB" sz="2000" b="1" dirty="0"/>
              <a:t>								</a:t>
            </a:r>
            <a:r>
              <a:rPr lang="en-GB" sz="2000" b="1" dirty="0">
                <a:solidFill>
                  <a:srgbClr val="FF0000"/>
                </a:solidFill>
              </a:rPr>
              <a:t>Claude WEBER</a:t>
            </a:r>
            <a:endParaRPr lang="en-GB" sz="2000" i="1" dirty="0">
              <a:solidFill>
                <a:srgbClr val="FF0000"/>
              </a:solidFill>
            </a:endParaRPr>
          </a:p>
          <a:p>
            <a:endParaRPr lang="en-CH" sz="1800" b="0" i="0" u="none" strike="noStrike" baseline="0" dirty="0">
              <a:solidFill>
                <a:srgbClr val="000000"/>
              </a:solidFill>
              <a:latin typeface="Arial" panose="020B0604020202020204" pitchFamily="34" charset="0"/>
            </a:endParaRPr>
          </a:p>
          <a:p>
            <a:endParaRPr lang="en-CH" sz="18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136628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593F53-3952-4481-0F76-086F3950AA42}"/>
              </a:ext>
            </a:extLst>
          </p:cNvPr>
          <p:cNvSpPr>
            <a:spLocks noGrp="1"/>
          </p:cNvSpPr>
          <p:nvPr>
            <p:ph type="body" sz="quarter" idx="12"/>
          </p:nvPr>
        </p:nvSpPr>
        <p:spPr/>
        <p:txBody>
          <a:bodyPr/>
          <a:lstStyle/>
          <a:p>
            <a:endParaRPr lang="en-CH"/>
          </a:p>
        </p:txBody>
      </p:sp>
      <p:sp>
        <p:nvSpPr>
          <p:cNvPr id="3" name="Text Placeholder 2">
            <a:extLst>
              <a:ext uri="{FF2B5EF4-FFF2-40B4-BE49-F238E27FC236}">
                <a16:creationId xmlns:a16="http://schemas.microsoft.com/office/drawing/2014/main" id="{B911F8ED-AE5B-3A8B-DEB3-C2579DA46303}"/>
              </a:ext>
            </a:extLst>
          </p:cNvPr>
          <p:cNvSpPr>
            <a:spLocks noGrp="1"/>
          </p:cNvSpPr>
          <p:nvPr>
            <p:ph type="body" sz="quarter" idx="3"/>
          </p:nvPr>
        </p:nvSpPr>
        <p:spPr/>
        <p:txBody>
          <a:bodyPr/>
          <a:lstStyle/>
          <a:p>
            <a:r>
              <a:rPr lang="de-DE" dirty="0"/>
              <a:t>CIA Vice Presidents</a:t>
            </a:r>
            <a:endParaRPr lang="en-CH" dirty="0"/>
          </a:p>
        </p:txBody>
      </p:sp>
      <p:sp>
        <p:nvSpPr>
          <p:cNvPr id="4" name="Content Placeholder 3">
            <a:extLst>
              <a:ext uri="{FF2B5EF4-FFF2-40B4-BE49-F238E27FC236}">
                <a16:creationId xmlns:a16="http://schemas.microsoft.com/office/drawing/2014/main" id="{8C77EA4C-FA0A-5EC2-46F5-050A29A88AE2}"/>
              </a:ext>
            </a:extLst>
          </p:cNvPr>
          <p:cNvSpPr>
            <a:spLocks noGrp="1"/>
          </p:cNvSpPr>
          <p:nvPr>
            <p:ph sz="quarter" idx="4"/>
          </p:nvPr>
        </p:nvSpPr>
        <p:spPr/>
        <p:txBody>
          <a:bodyPr/>
          <a:lstStyle/>
          <a:p>
            <a:pPr marL="0" indent="0">
              <a:buNone/>
            </a:pPr>
            <a:r>
              <a:rPr lang="en-GB" sz="1400" b="1" i="1" u="sng" dirty="0"/>
              <a:t>CIA Internal Regulations 2</a:t>
            </a:r>
            <a:r>
              <a:rPr lang="en-GB" sz="1400" b="1" i="1" u="sng" baseline="30000" dirty="0"/>
              <a:t>nd</a:t>
            </a:r>
            <a:r>
              <a:rPr lang="en-GB" sz="1400" b="1" i="1" u="sng" dirty="0"/>
              <a:t> / 3</a:t>
            </a:r>
            <a:r>
              <a:rPr lang="en-GB" sz="1400" b="1" i="1" u="sng" baseline="30000" dirty="0"/>
              <a:t>rd</a:t>
            </a:r>
            <a:r>
              <a:rPr lang="en-GB" sz="1400" b="1" i="1" u="sng" dirty="0"/>
              <a:t> VP: 4.2.7</a:t>
            </a:r>
          </a:p>
          <a:p>
            <a:pPr algn="l"/>
            <a:r>
              <a:rPr lang="en-GB" sz="1400" i="1" dirty="0"/>
              <a:t>The election of the CIA 2nd and 3rd Vice-presidents shall be by </a:t>
            </a:r>
            <a:r>
              <a:rPr lang="en-GB" sz="1400" i="1" u="sng" dirty="0"/>
              <a:t>secret ballot and plurality vote</a:t>
            </a:r>
            <a:r>
              <a:rPr lang="en-GB" sz="1400" i="1" dirty="0"/>
              <a:t>, and the ‘Declaration of interest’ rules as laid down in IR 3.8.5 applies.</a:t>
            </a:r>
          </a:p>
          <a:p>
            <a:pPr algn="l"/>
            <a:r>
              <a:rPr lang="en-GB" sz="1400" i="1" dirty="0"/>
              <a:t>Identical ballots shall be distributed to Delegates or their representatives only, who </a:t>
            </a:r>
            <a:r>
              <a:rPr lang="en-GB" sz="1400" i="1" u="sng" dirty="0"/>
              <a:t>shall write the names of no more than two </a:t>
            </a:r>
            <a:r>
              <a:rPr lang="en-GB" sz="1400" i="1" dirty="0"/>
              <a:t>candidates they wish to elect on the ballot paper slip and return it to the ballot box. Ballots that contain more than two names shall be considered as void.</a:t>
            </a:r>
          </a:p>
          <a:p>
            <a:pPr algn="l"/>
            <a:r>
              <a:rPr lang="en-GB" sz="1400" i="1" dirty="0"/>
              <a:t>The names from the ballot shall be read ‘loud and clear’ by one member of the counting committee, and the votes shall be counted and written down on a flip chart or similar device for every member to see.</a:t>
            </a:r>
          </a:p>
          <a:p>
            <a:pPr algn="l"/>
            <a:r>
              <a:rPr lang="en-GB" sz="1400" i="1" dirty="0"/>
              <a:t>Procedures for the virtual voting shall be published by the CIA Secretary.</a:t>
            </a:r>
          </a:p>
          <a:p>
            <a:pPr algn="l"/>
            <a:r>
              <a:rPr lang="en-GB" sz="1400" i="1" dirty="0"/>
              <a:t>In the case of a tie, seniority as a CIA Delegate will carry the election.</a:t>
            </a:r>
          </a:p>
          <a:p>
            <a:pPr marL="0" indent="0">
              <a:buNone/>
            </a:pPr>
            <a:endParaRPr lang="en-GB" sz="2000" i="1" dirty="0"/>
          </a:p>
          <a:p>
            <a:pPr marL="0" indent="0">
              <a:buNone/>
            </a:pPr>
            <a:r>
              <a:rPr lang="en-GB" sz="2000" b="1" u="sng" dirty="0"/>
              <a:t>2</a:t>
            </a:r>
            <a:r>
              <a:rPr lang="en-GB" sz="2000" b="1" u="sng" baseline="30000" dirty="0"/>
              <a:t>nd</a:t>
            </a:r>
            <a:r>
              <a:rPr lang="en-GB" sz="2000" b="1" u="sng" dirty="0"/>
              <a:t> VP</a:t>
            </a:r>
          </a:p>
          <a:p>
            <a:pPr marL="0" indent="0">
              <a:buNone/>
            </a:pPr>
            <a:r>
              <a:rPr lang="en-GB" sz="2000" dirty="0"/>
              <a:t>Current		Uwe SCHNEIDER		</a:t>
            </a:r>
            <a:r>
              <a:rPr lang="en-GB" sz="2000" b="1" dirty="0"/>
              <a:t>Proposal	</a:t>
            </a:r>
            <a:r>
              <a:rPr lang="en-GB" sz="2000" b="1" dirty="0">
                <a:solidFill>
                  <a:srgbClr val="FF0000"/>
                </a:solidFill>
              </a:rPr>
              <a:t>Marc ANDRE (3</a:t>
            </a:r>
            <a:r>
              <a:rPr lang="en-GB" sz="2000" b="1" baseline="30000" dirty="0">
                <a:solidFill>
                  <a:srgbClr val="FF0000"/>
                </a:solidFill>
              </a:rPr>
              <a:t>rd</a:t>
            </a:r>
            <a:r>
              <a:rPr lang="en-GB" sz="2000" b="1" dirty="0">
                <a:solidFill>
                  <a:srgbClr val="FF0000"/>
                </a:solidFill>
              </a:rPr>
              <a:t> VP)</a:t>
            </a:r>
          </a:p>
          <a:p>
            <a:pPr marL="0" indent="0">
              <a:buNone/>
            </a:pPr>
            <a:r>
              <a:rPr lang="en-GB" sz="2000" b="1" dirty="0"/>
              <a:t>								Lindsay MUIR </a:t>
            </a:r>
            <a:r>
              <a:rPr lang="en-GB" sz="2000" dirty="0"/>
              <a:t>(declined)</a:t>
            </a:r>
            <a:endParaRPr lang="en-GB" sz="2000" b="1" dirty="0"/>
          </a:p>
          <a:p>
            <a:pPr marL="0" indent="0">
              <a:buNone/>
            </a:pPr>
            <a:r>
              <a:rPr lang="en-GB" sz="2000" b="1" dirty="0"/>
              <a:t>								</a:t>
            </a:r>
            <a:r>
              <a:rPr lang="en-GB" sz="2000" b="1" dirty="0">
                <a:solidFill>
                  <a:srgbClr val="FF0000"/>
                </a:solidFill>
              </a:rPr>
              <a:t>Uwe SCHNEIDER (2</a:t>
            </a:r>
            <a:r>
              <a:rPr lang="en-GB" sz="2000" b="1" baseline="30000" dirty="0">
                <a:solidFill>
                  <a:srgbClr val="FF0000"/>
                </a:solidFill>
              </a:rPr>
              <a:t>nd</a:t>
            </a:r>
            <a:r>
              <a:rPr lang="en-GB" sz="2000" b="1" dirty="0">
                <a:solidFill>
                  <a:srgbClr val="FF0000"/>
                </a:solidFill>
              </a:rPr>
              <a:t> VP)</a:t>
            </a:r>
          </a:p>
          <a:p>
            <a:pPr marL="0" indent="0">
              <a:buNone/>
            </a:pPr>
            <a:r>
              <a:rPr lang="en-GB" sz="2000" b="1" dirty="0"/>
              <a:t>								Claude WEBER </a:t>
            </a:r>
            <a:r>
              <a:rPr lang="en-GB" sz="2000" dirty="0"/>
              <a:t>(elected VP)</a:t>
            </a:r>
            <a:endParaRPr lang="en-GB" sz="2000" b="1" dirty="0"/>
          </a:p>
          <a:p>
            <a:pPr marL="0" indent="0">
              <a:buNone/>
            </a:pPr>
            <a:r>
              <a:rPr lang="en-GB" sz="2000" b="1" u="sng" dirty="0"/>
              <a:t>3</a:t>
            </a:r>
            <a:r>
              <a:rPr lang="en-GB" sz="2000" b="1" u="sng" baseline="30000" dirty="0"/>
              <a:t>rd</a:t>
            </a:r>
            <a:r>
              <a:rPr lang="en-GB" sz="2000" b="1" u="sng" dirty="0"/>
              <a:t> VP</a:t>
            </a:r>
          </a:p>
          <a:p>
            <a:pPr marL="0" indent="0">
              <a:buNone/>
            </a:pPr>
            <a:r>
              <a:rPr lang="en-GB" sz="2000" dirty="0"/>
              <a:t>Current		Marc ANDRE					</a:t>
            </a:r>
            <a:endParaRPr lang="en-CH" sz="2000" u="sng" dirty="0"/>
          </a:p>
          <a:p>
            <a:pPr marL="0" indent="0">
              <a:buNone/>
            </a:pPr>
            <a:endParaRPr lang="en-GB" sz="2000" i="1" dirty="0"/>
          </a:p>
          <a:p>
            <a:endParaRPr lang="en-CH" sz="1800" b="0" i="0" u="none" strike="noStrike" baseline="0" dirty="0">
              <a:solidFill>
                <a:srgbClr val="000000"/>
              </a:solidFill>
              <a:latin typeface="Arial" panose="020B0604020202020204" pitchFamily="34" charset="0"/>
            </a:endParaRPr>
          </a:p>
          <a:p>
            <a:endParaRPr lang="en-CH" sz="1800" b="0" i="0" u="none" strike="noStrike" baseline="0" dirty="0">
              <a:solidFill>
                <a:srgbClr val="000000"/>
              </a:solidFill>
              <a:latin typeface="Arial" panose="020B0604020202020204" pitchFamily="34" charset="0"/>
            </a:endParaRPr>
          </a:p>
        </p:txBody>
      </p:sp>
      <p:sp>
        <p:nvSpPr>
          <p:cNvPr id="5" name="Right Brace 4">
            <a:extLst>
              <a:ext uri="{FF2B5EF4-FFF2-40B4-BE49-F238E27FC236}">
                <a16:creationId xmlns:a16="http://schemas.microsoft.com/office/drawing/2014/main" id="{55F2FCE3-59BE-10A6-A4A4-1FF131122F58}"/>
              </a:ext>
            </a:extLst>
          </p:cNvPr>
          <p:cNvSpPr/>
          <p:nvPr/>
        </p:nvSpPr>
        <p:spPr>
          <a:xfrm>
            <a:off x="5798501" y="4002553"/>
            <a:ext cx="297499" cy="1856178"/>
          </a:xfrm>
          <a:prstGeom prst="rightBrace">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H"/>
          </a:p>
        </p:txBody>
      </p:sp>
    </p:spTree>
    <p:extLst>
      <p:ext uri="{BB962C8B-B14F-4D97-AF65-F5344CB8AC3E}">
        <p14:creationId xmlns:p14="http://schemas.microsoft.com/office/powerpoint/2010/main" val="2809139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593F53-3952-4481-0F76-086F3950AA42}"/>
              </a:ext>
            </a:extLst>
          </p:cNvPr>
          <p:cNvSpPr>
            <a:spLocks noGrp="1"/>
          </p:cNvSpPr>
          <p:nvPr>
            <p:ph type="body" sz="quarter" idx="12"/>
          </p:nvPr>
        </p:nvSpPr>
        <p:spPr/>
        <p:txBody>
          <a:bodyPr/>
          <a:lstStyle/>
          <a:p>
            <a:endParaRPr lang="en-CH"/>
          </a:p>
        </p:txBody>
      </p:sp>
      <p:sp>
        <p:nvSpPr>
          <p:cNvPr id="3" name="Text Placeholder 2">
            <a:extLst>
              <a:ext uri="{FF2B5EF4-FFF2-40B4-BE49-F238E27FC236}">
                <a16:creationId xmlns:a16="http://schemas.microsoft.com/office/drawing/2014/main" id="{B911F8ED-AE5B-3A8B-DEB3-C2579DA46303}"/>
              </a:ext>
            </a:extLst>
          </p:cNvPr>
          <p:cNvSpPr>
            <a:spLocks noGrp="1"/>
          </p:cNvSpPr>
          <p:nvPr>
            <p:ph type="body" sz="quarter" idx="3"/>
          </p:nvPr>
        </p:nvSpPr>
        <p:spPr/>
        <p:txBody>
          <a:bodyPr/>
          <a:lstStyle/>
          <a:p>
            <a:r>
              <a:rPr lang="de-DE" dirty="0"/>
              <a:t>CIA Secretary</a:t>
            </a:r>
            <a:endParaRPr lang="en-CH" dirty="0"/>
          </a:p>
        </p:txBody>
      </p:sp>
      <p:sp>
        <p:nvSpPr>
          <p:cNvPr id="4" name="Content Placeholder 3">
            <a:extLst>
              <a:ext uri="{FF2B5EF4-FFF2-40B4-BE49-F238E27FC236}">
                <a16:creationId xmlns:a16="http://schemas.microsoft.com/office/drawing/2014/main" id="{8C77EA4C-FA0A-5EC2-46F5-050A29A88AE2}"/>
              </a:ext>
            </a:extLst>
          </p:cNvPr>
          <p:cNvSpPr>
            <a:spLocks noGrp="1"/>
          </p:cNvSpPr>
          <p:nvPr>
            <p:ph sz="quarter" idx="4"/>
          </p:nvPr>
        </p:nvSpPr>
        <p:spPr/>
        <p:txBody>
          <a:bodyPr/>
          <a:lstStyle/>
          <a:p>
            <a:pPr marL="0" indent="0">
              <a:buNone/>
            </a:pPr>
            <a:r>
              <a:rPr lang="de-DE" sz="1400" i="1" u="sng" dirty="0"/>
              <a:t>Bylaws 3.2.11</a:t>
            </a:r>
            <a:endParaRPr lang="en-CH" sz="1400" b="0" i="0" u="sng" strike="noStrike" baseline="0" dirty="0">
              <a:solidFill>
                <a:srgbClr val="000000"/>
              </a:solidFill>
              <a:latin typeface="Arial" panose="020B0604020202020204" pitchFamily="34" charset="0"/>
            </a:endParaRPr>
          </a:p>
          <a:p>
            <a:pPr marL="0" indent="0">
              <a:buNone/>
            </a:pPr>
            <a:r>
              <a:rPr lang="en-GB" sz="1400" i="1" dirty="0"/>
              <a:t>The Secretary of a Commission shall be elected by </a:t>
            </a:r>
            <a:r>
              <a:rPr lang="en-GB" sz="1400" i="1" u="sng" dirty="0"/>
              <a:t>plurality vote</a:t>
            </a:r>
            <a:r>
              <a:rPr lang="en-GB" sz="1400" i="1" dirty="0"/>
              <a:t> and may be re-elected for an unlimited number of terms. If there is only </a:t>
            </a:r>
            <a:r>
              <a:rPr lang="en-GB" sz="1400" i="1" u="sng" dirty="0"/>
              <a:t>one candidate the election may be by acclamation</a:t>
            </a:r>
            <a:r>
              <a:rPr lang="en-GB" sz="1400" i="1" dirty="0"/>
              <a:t>, unless a secret ballot is requested by an approved Delegate or his Alternate. In cases where there is more than one candidate or where a secret ballot is requested by an approved Delegate or his Alternate, the election shall be by secret ballot.</a:t>
            </a:r>
          </a:p>
          <a:p>
            <a:pPr marL="0" indent="0">
              <a:buNone/>
            </a:pPr>
            <a:r>
              <a:rPr lang="en-GB" sz="1400" i="1" u="sng" dirty="0" err="1"/>
              <a:t>ByLaws</a:t>
            </a:r>
            <a:r>
              <a:rPr lang="en-GB" sz="1400" i="1" u="sng" dirty="0"/>
              <a:t> 3.2.12</a:t>
            </a:r>
          </a:p>
          <a:p>
            <a:pPr marL="0" indent="0">
              <a:buNone/>
            </a:pPr>
            <a:r>
              <a:rPr lang="en-GB" sz="1400" i="1" dirty="0"/>
              <a:t>The Secretary may be chosen from outside the Commission, subject to agreement by the Member who would be responsible for issuing a Sporting License to the person concerned as per FAI’s Rights of representation (Sporting Code General Section 8.1.3.6).</a:t>
            </a:r>
          </a:p>
          <a:p>
            <a:pPr marL="0" indent="0">
              <a:buNone/>
            </a:pPr>
            <a:endParaRPr lang="en-GB" sz="1600" i="1" dirty="0"/>
          </a:p>
          <a:p>
            <a:pPr marL="0" indent="0">
              <a:buNone/>
            </a:pPr>
            <a:r>
              <a:rPr lang="en-GB" sz="1400" i="1" u="sng" dirty="0"/>
              <a:t>CIA Internal Regulations 4.3.5</a:t>
            </a:r>
          </a:p>
          <a:p>
            <a:pPr marL="0" indent="0">
              <a:buNone/>
            </a:pPr>
            <a:endParaRPr lang="en-GB" sz="1400" i="1" dirty="0"/>
          </a:p>
          <a:p>
            <a:pPr algn="l"/>
            <a:r>
              <a:rPr lang="en-GB" sz="1400" i="1" dirty="0"/>
              <a:t>The election of the CIA Secretary shall be by secret ballot and </a:t>
            </a:r>
            <a:r>
              <a:rPr lang="en-GB" sz="1400" i="1" u="sng" dirty="0"/>
              <a:t>plurality vote</a:t>
            </a:r>
            <a:r>
              <a:rPr lang="en-GB" sz="1400" i="1" dirty="0"/>
              <a:t>, and the 'Declaration of interest' rule as laid down in IR 3.8.5 applies. The Secretary may be re-elected for an unlimited number of terms</a:t>
            </a:r>
          </a:p>
          <a:p>
            <a:pPr algn="l"/>
            <a:r>
              <a:rPr lang="en-GB" sz="1400" i="1" dirty="0"/>
              <a:t>Identical ballots shall be distributed to Delegates or their representatives only, who shall write the name of the candidate they wish to elect on the ballot and return it to the ballot box. Ballots that contain more than one name shall be considered as void.</a:t>
            </a:r>
          </a:p>
          <a:p>
            <a:pPr algn="l"/>
            <a:r>
              <a:rPr lang="en-GB" sz="1400" i="1" dirty="0"/>
              <a:t>The names from the ballot shall be read 'loud and clear' by one member of the counting committee, and the votes shall be counted and written down on a flip chart or similar device for every member to see.</a:t>
            </a:r>
          </a:p>
          <a:p>
            <a:pPr algn="l"/>
            <a:r>
              <a:rPr lang="en-GB" sz="1400" i="1" dirty="0"/>
              <a:t>If no candidate has obtained an absolute majority on the first vote, a second vote shall be taken at which a plurality shall carry </a:t>
            </a:r>
            <a:r>
              <a:rPr lang="fr-FR" sz="1400" i="1" dirty="0"/>
              <a:t>the </a:t>
            </a:r>
            <a:r>
              <a:rPr lang="fr-FR" sz="1400" i="1" dirty="0" err="1"/>
              <a:t>election</a:t>
            </a:r>
            <a:r>
              <a:rPr lang="fr-FR" sz="1400" i="1" dirty="0"/>
              <a:t>.</a:t>
            </a:r>
          </a:p>
          <a:p>
            <a:pPr algn="l"/>
            <a:r>
              <a:rPr lang="en-GB" sz="1400" i="1" dirty="0"/>
              <a:t>Procedures for the virtual voting shall be published by the CIA Secretary.</a:t>
            </a:r>
          </a:p>
          <a:p>
            <a:pPr algn="l"/>
            <a:r>
              <a:rPr lang="en-GB" sz="1400" i="1" u="sng" dirty="0"/>
              <a:t>If only one candidate has been nominated, then the election may be by acclamation</a:t>
            </a:r>
          </a:p>
          <a:p>
            <a:pPr marL="0" indent="0">
              <a:buNone/>
            </a:pPr>
            <a:endParaRPr lang="en-GB" sz="2000" b="1" u="sng" dirty="0"/>
          </a:p>
          <a:p>
            <a:pPr marL="0" indent="0">
              <a:buNone/>
            </a:pPr>
            <a:r>
              <a:rPr lang="en-GB" sz="2000" dirty="0"/>
              <a:t>Current		</a:t>
            </a:r>
            <a:r>
              <a:rPr lang="en-GB" sz="2000" dirty="0" err="1"/>
              <a:t>Sanne</a:t>
            </a:r>
            <a:r>
              <a:rPr lang="en-GB" sz="2000" dirty="0"/>
              <a:t> HAARHUIS	</a:t>
            </a:r>
            <a:r>
              <a:rPr lang="en-GB" sz="2000" b="1" dirty="0"/>
              <a:t>Proposal	</a:t>
            </a:r>
            <a:r>
              <a:rPr lang="en-GB" sz="2000" b="1" dirty="0" err="1">
                <a:solidFill>
                  <a:srgbClr val="FF0000"/>
                </a:solidFill>
              </a:rPr>
              <a:t>Sanne</a:t>
            </a:r>
            <a:r>
              <a:rPr lang="en-GB" sz="2000" b="1" dirty="0">
                <a:solidFill>
                  <a:srgbClr val="FF0000"/>
                </a:solidFill>
              </a:rPr>
              <a:t> HAARHUIS</a:t>
            </a:r>
          </a:p>
        </p:txBody>
      </p:sp>
    </p:spTree>
    <p:extLst>
      <p:ext uri="{BB962C8B-B14F-4D97-AF65-F5344CB8AC3E}">
        <p14:creationId xmlns:p14="http://schemas.microsoft.com/office/powerpoint/2010/main" val="3041673681"/>
      </p:ext>
    </p:extLst>
  </p:cSld>
  <p:clrMapOvr>
    <a:masterClrMapping/>
  </p:clrMapOvr>
</p:sld>
</file>

<file path=ppt/theme/theme1.xml><?xml version="1.0" encoding="utf-8"?>
<a:theme xmlns:a="http://schemas.openxmlformats.org/drawingml/2006/main" name="FAI - TOP - 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I_template_Arial2017.potx" id="{D8BF2853-2F29-452E-AB74-04DDE6AC57A5}" vid="{681D5F3E-2842-40F7-B163-EB7A5EEC666F}"/>
    </a:ext>
  </a:extLst>
</a:theme>
</file>

<file path=ppt/theme/theme2.xml><?xml version="1.0" encoding="utf-8"?>
<a:theme xmlns:a="http://schemas.openxmlformats.org/drawingml/2006/main" name="FAI standard layou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I_template_Arial2017.potx" id="{D8BF2853-2F29-452E-AB74-04DDE6AC57A5}" vid="{017124D6-E6BC-4A7D-B72D-26DE9DE85120}"/>
    </a:ext>
  </a:extLst>
</a:theme>
</file>

<file path=ppt/theme/theme3.xml><?xml version="1.0" encoding="utf-8"?>
<a:theme xmlns:a="http://schemas.openxmlformats.org/drawingml/2006/main" name="FAI standard top 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I_template_Arial2017.potx" id="{D8BF2853-2F29-452E-AB74-04DDE6AC57A5}" vid="{3D790CD9-D8E9-4384-921A-CDB59C1EB389}"/>
    </a:ext>
  </a:extLst>
</a:theme>
</file>

<file path=ppt/theme/theme4.xml><?xml version="1.0" encoding="utf-8"?>
<a:theme xmlns:a="http://schemas.openxmlformats.org/drawingml/2006/main" name="FAI simple layou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I_template_Arial2017.potx" id="{D8BF2853-2F29-452E-AB74-04DDE6AC57A5}" vid="{556503E7-8F2A-4CD7-ADA1-26D2288FD1C2}"/>
    </a:ext>
  </a:extLst>
</a:theme>
</file>

<file path=ppt/theme/theme5.xml><?xml version="1.0" encoding="utf-8"?>
<a:theme xmlns:a="http://schemas.openxmlformats.org/drawingml/2006/main" name="FAI centre 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I_template_Arial2017.potx" id="{D8BF2853-2F29-452E-AB74-04DDE6AC57A5}" vid="{7B464AD9-E526-41A3-BB68-C44D0BC1B950}"/>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38E2F860D6514087997FB86F269476" ma:contentTypeVersion="8" ma:contentTypeDescription="Create a new document." ma:contentTypeScope="" ma:versionID="f28d43300abd52b5880a8f01d5ea7739">
  <xsd:schema xmlns:xsd="http://www.w3.org/2001/XMLSchema" xmlns:xs="http://www.w3.org/2001/XMLSchema" xmlns:p="http://schemas.microsoft.com/office/2006/metadata/properties" xmlns:ns3="2284a6d1-eaba-449a-96ef-fd4d400e395a" targetNamespace="http://schemas.microsoft.com/office/2006/metadata/properties" ma:root="true" ma:fieldsID="018a2137fbdd549f87f34048172410e4" ns3:_="">
    <xsd:import namespace="2284a6d1-eaba-449a-96ef-fd4d400e395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LengthInSeconds" minOccurs="0"/>
                <xsd:element ref="ns3:MediaServiceDateTaken"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84a6d1-eaba-449a-96ef-fd4d400e39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B40986B-364A-47FE-BACD-C08994A62738}">
  <ds:schemaRefs>
    <ds:schemaRef ds:uri="2284a6d1-eaba-449a-96ef-fd4d400e395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22AB3B5-A4D4-4B67-8FD0-155D49E0F114}">
  <ds:schemaRefs>
    <ds:schemaRef ds:uri="http://purl.org/dc/terms/"/>
    <ds:schemaRef ds:uri="2284a6d1-eaba-449a-96ef-fd4d400e395a"/>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0F35CAEC-8991-44C9-85F8-52D2E37994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FAI_template_Arial2022</Template>
  <TotalTime>2115</TotalTime>
  <Words>1442</Words>
  <Application>Microsoft Macintosh PowerPoint</Application>
  <PresentationFormat>Widescreen</PresentationFormat>
  <Paragraphs>94</Paragraphs>
  <Slides>7</Slides>
  <Notes>1</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7</vt:i4>
      </vt:variant>
    </vt:vector>
  </HeadingPairs>
  <TitlesOfParts>
    <vt:vector size="16" baseType="lpstr">
      <vt:lpstr>Arial</vt:lpstr>
      <vt:lpstr>Calibri</vt:lpstr>
      <vt:lpstr>Rift</vt:lpstr>
      <vt:lpstr>Rift Bold</vt:lpstr>
      <vt:lpstr>FAI - TOP - Title</vt:lpstr>
      <vt:lpstr>FAI standard layout</vt:lpstr>
      <vt:lpstr>FAI standard top title</vt:lpstr>
      <vt:lpstr>FAI simple layout</vt:lpstr>
      <vt:lpstr>FAI centre title</vt:lpstr>
      <vt:lpstr>FAI Ballooning Commission (CIA)</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Markus Haggeney</dc:creator>
  <cp:lastModifiedBy>Sanne Haarhuis</cp:lastModifiedBy>
  <cp:revision>11</cp:revision>
  <cp:lastPrinted>2023-02-28T18:38:57Z</cp:lastPrinted>
  <dcterms:created xsi:type="dcterms:W3CDTF">2022-10-25T07:08:24Z</dcterms:created>
  <dcterms:modified xsi:type="dcterms:W3CDTF">2023-04-18T16:32:03Z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0x010100CD38E2F860D6514087997FB86F269476</vt:lpwstr>
  </property>
</Properties>
</file>