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65" r:id="rId2"/>
    <p:sldId id="266" r:id="rId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1pPr>
    <a:lvl2pPr marL="0" marR="0" indent="2286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2pPr>
    <a:lvl3pPr marL="0" marR="0" indent="4572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3pPr>
    <a:lvl4pPr marL="0" marR="0" indent="6858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4pPr>
    <a:lvl5pPr marL="0" marR="0" indent="9144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5pPr>
    <a:lvl6pPr marL="0" marR="0" indent="11430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6pPr>
    <a:lvl7pPr marL="0" marR="0" indent="13716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7pPr>
    <a:lvl8pPr marL="0" marR="0" indent="16002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8pPr>
    <a:lvl9pPr marL="0" marR="0" indent="18288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000000">
              <a:alpha val="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AB1802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808785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000000">
              <a:alpha val="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808785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AB1802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AB180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000000">
              <a:alpha val="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satOff val="1848"/>
              <a:lumOff val="-15262"/>
            </a:scheme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chemeClr val="accent6">
                  <a:satOff val="1848"/>
                  <a:lumOff val="-15262"/>
                </a:scheme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chemeClr val="accent6">
                  <a:satOff val="1848"/>
                  <a:lumOff val="-15262"/>
                </a:scheme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5A5F5E"/>
        </a:fontRef>
        <a:srgbClr val="5A5F5E"/>
      </a:tcTxStyle>
      <a:tcStyle>
        <a:tcBdr>
          <a:left>
            <a:ln w="0" cap="flat">
              <a:noFill/>
              <a:miter lim="400000"/>
            </a:ln>
          </a:left>
          <a:right>
            <a:ln w="0" cap="flat">
              <a:noFill/>
              <a:miter lim="400000"/>
            </a:ln>
          </a:right>
          <a:top>
            <a:ln w="0" cap="flat">
              <a:noFill/>
              <a:miter lim="400000"/>
            </a:ln>
          </a:top>
          <a:bottom>
            <a:ln w="0" cap="flat">
              <a:noFill/>
              <a:miter lim="400000"/>
            </a:ln>
          </a:bottom>
          <a:insideH>
            <a:ln w="0" cap="flat">
              <a:noFill/>
              <a:miter lim="400000"/>
            </a:ln>
          </a:insideH>
          <a:insideV>
            <a:ln w="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000000">
              <a:alpha val="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08785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5E6E5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5A5F5E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BEBEB"/>
          </a:solidFill>
        </a:fill>
      </a:tcStyle>
    </a:band2H>
    <a:firstCol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E5E6E5"/>
          </a:solidFill>
        </a:fill>
      </a:tcStyle>
    </a:firstCol>
    <a:lastRow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CCCCCC"/>
          </a:solidFill>
        </a:fill>
      </a:tcStyle>
    </a:lastRow>
    <a:firstRow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CCCCCC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C8C8C8"/>
              </a:solidFill>
              <a:prstDash val="solid"/>
              <a:miter lim="400000"/>
            </a:ln>
          </a:left>
          <a:right>
            <a:ln w="12700" cap="flat">
              <a:solidFill>
                <a:srgbClr val="C8C8C8"/>
              </a:solidFill>
              <a:prstDash val="solid"/>
              <a:miter lim="400000"/>
            </a:ln>
          </a:right>
          <a:top>
            <a:ln w="12700" cap="flat">
              <a:solidFill>
                <a:srgbClr val="5A5F5E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A5F5E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A5F5E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C8C8C8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000000">
              <a:alpha val="5000"/>
            </a:srgbClr>
          </a:solidFill>
        </a:fill>
      </a:tcStyle>
    </a:band2H>
    <a:firstCo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5A5F5E"/>
              </a:solidFill>
              <a:prstDash val="solid"/>
              <a:miter lim="400000"/>
            </a:ln>
          </a:right>
          <a:top>
            <a:ln w="12700" cap="flat">
              <a:solidFill>
                <a:srgbClr val="C8C8C8"/>
              </a:solidFill>
              <a:prstDash val="solid"/>
              <a:miter lim="400000"/>
            </a:ln>
          </a:top>
          <a:bottom>
            <a:ln w="12700" cap="flat">
              <a:solidFill>
                <a:srgbClr val="C8C8C8"/>
              </a:solidFill>
              <a:prstDash val="solid"/>
              <a:miter lim="400000"/>
            </a:ln>
          </a:bottom>
          <a:insideH>
            <a:ln w="12700" cap="flat">
              <a:solidFill>
                <a:srgbClr val="C8C8C8"/>
              </a:solidFill>
              <a:prstDash val="solid"/>
              <a:miter lim="400000"/>
            </a:ln>
          </a:insideH>
          <a:insideV>
            <a:ln w="12700" cap="flat">
              <a:solidFill>
                <a:srgbClr val="C8C8C8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C8C8C8"/>
              </a:solidFill>
              <a:prstDash val="solid"/>
              <a:miter lim="400000"/>
            </a:ln>
          </a:left>
          <a:right>
            <a:ln w="12700" cap="flat">
              <a:solidFill>
                <a:srgbClr val="C8C8C8"/>
              </a:solidFill>
              <a:prstDash val="solid"/>
              <a:miter lim="400000"/>
            </a:ln>
          </a:right>
          <a:top>
            <a:ln w="12700" cap="flat">
              <a:solidFill>
                <a:srgbClr val="5A5F5E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C8C8C8"/>
              </a:solidFill>
              <a:prstDash val="solid"/>
              <a:miter lim="400000"/>
            </a:ln>
          </a:insideH>
          <a:insideV>
            <a:ln w="12700" cap="flat">
              <a:solidFill>
                <a:srgbClr val="C8C8C8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C8C8C8"/>
              </a:solidFill>
              <a:prstDash val="solid"/>
              <a:miter lim="400000"/>
            </a:ln>
          </a:left>
          <a:right>
            <a:ln w="12700" cap="flat">
              <a:solidFill>
                <a:srgbClr val="C8C8C8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5A5F5E"/>
              </a:solidFill>
              <a:prstDash val="solid"/>
              <a:miter lim="400000"/>
            </a:ln>
          </a:bottom>
          <a:insideH>
            <a:ln w="12700" cap="flat">
              <a:solidFill>
                <a:srgbClr val="C8C8C8"/>
              </a:solidFill>
              <a:prstDash val="solid"/>
              <a:miter lim="400000"/>
            </a:ln>
          </a:insideH>
          <a:insideV>
            <a:ln w="12700" cap="flat">
              <a:solidFill>
                <a:srgbClr val="C8C8C8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94"/>
  </p:normalViewPr>
  <p:slideViewPr>
    <p:cSldViewPr snapToGrid="0">
      <p:cViewPr varScale="1">
        <p:scale>
          <a:sx n="37" d="100"/>
          <a:sy n="37" d="100"/>
        </p:scale>
        <p:origin x="133" y="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4" name="Shape 134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&amp; Subtitle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Text"/>
          <p:cNvSpPr txBox="1">
            <a:spLocks noGrp="1"/>
          </p:cNvSpPr>
          <p:nvPr>
            <p:ph type="title"/>
          </p:nvPr>
        </p:nvSpPr>
        <p:spPr>
          <a:xfrm>
            <a:off x="3548062" y="2875359"/>
            <a:ext cx="17287876" cy="4554141"/>
          </a:xfrm>
          <a:prstGeom prst="rect">
            <a:avLst/>
          </a:prstGeom>
        </p:spPr>
        <p:txBody>
          <a:bodyPr lIns="71437" tIns="71437" rIns="71437" bIns="71437"/>
          <a:lstStyle>
            <a:lvl1pPr algn="ctr" defTabSz="821531">
              <a:defRPr sz="10000" cap="all">
                <a:solidFill>
                  <a:srgbClr val="535353"/>
                </a:solidFill>
                <a:latin typeface="+mn-lt"/>
                <a:ea typeface="+mn-ea"/>
                <a:cs typeface="+mn-cs"/>
                <a:sym typeface="Gill Sans Light"/>
              </a:defRPr>
            </a:lvl1pPr>
          </a:lstStyle>
          <a:p>
            <a:r>
              <a:t>Title Text</a:t>
            </a:r>
          </a:p>
        </p:txBody>
      </p:sp>
      <p:sp>
        <p:nvSpPr>
          <p:cNvPr id="1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548062" y="7411640"/>
            <a:ext cx="17287876" cy="1821657"/>
          </a:xfrm>
          <a:prstGeom prst="rect">
            <a:avLst/>
          </a:prstGeom>
        </p:spPr>
        <p:txBody>
          <a:bodyPr lIns="71437" tIns="71437" rIns="71437" bIns="71437"/>
          <a:lstStyle>
            <a:lvl1pPr marL="0" indent="0" algn="ctr" defTabSz="821531">
              <a:lnSpc>
                <a:spcPct val="100000"/>
              </a:lnSpc>
              <a:buClrTx/>
              <a:buSzTx/>
              <a:buFontTx/>
              <a:buNone/>
              <a:defRPr sz="5200">
                <a:solidFill>
                  <a:srgbClr val="535353"/>
                </a:solidFill>
                <a:latin typeface="+mn-lt"/>
                <a:ea typeface="+mn-ea"/>
                <a:cs typeface="+mn-cs"/>
                <a:sym typeface="Gill Sans Light"/>
              </a:defRPr>
            </a:lvl1pPr>
            <a:lvl2pPr marL="0" indent="228600" algn="ctr" defTabSz="821531">
              <a:lnSpc>
                <a:spcPct val="100000"/>
              </a:lnSpc>
              <a:buClrTx/>
              <a:buSzTx/>
              <a:buFontTx/>
              <a:buNone/>
              <a:defRPr sz="5200">
                <a:solidFill>
                  <a:srgbClr val="535353"/>
                </a:solidFill>
                <a:latin typeface="+mn-lt"/>
                <a:ea typeface="+mn-ea"/>
                <a:cs typeface="+mn-cs"/>
                <a:sym typeface="Gill Sans Light"/>
              </a:defRPr>
            </a:lvl2pPr>
            <a:lvl3pPr marL="0" indent="457200" algn="ctr" defTabSz="821531">
              <a:lnSpc>
                <a:spcPct val="100000"/>
              </a:lnSpc>
              <a:buClrTx/>
              <a:buSzTx/>
              <a:buFontTx/>
              <a:buNone/>
              <a:defRPr sz="5200">
                <a:solidFill>
                  <a:srgbClr val="535353"/>
                </a:solidFill>
                <a:latin typeface="+mn-lt"/>
                <a:ea typeface="+mn-ea"/>
                <a:cs typeface="+mn-cs"/>
                <a:sym typeface="Gill Sans Light"/>
              </a:defRPr>
            </a:lvl3pPr>
            <a:lvl4pPr marL="0" indent="685800" algn="ctr" defTabSz="821531">
              <a:lnSpc>
                <a:spcPct val="100000"/>
              </a:lnSpc>
              <a:buClrTx/>
              <a:buSzTx/>
              <a:buFontTx/>
              <a:buNone/>
              <a:defRPr sz="5200">
                <a:solidFill>
                  <a:srgbClr val="535353"/>
                </a:solidFill>
                <a:latin typeface="+mn-lt"/>
                <a:ea typeface="+mn-ea"/>
                <a:cs typeface="+mn-cs"/>
                <a:sym typeface="Gill Sans Light"/>
              </a:defRPr>
            </a:lvl4pPr>
            <a:lvl5pPr marL="0" indent="914400" algn="ctr" defTabSz="821531">
              <a:lnSpc>
                <a:spcPct val="100000"/>
              </a:lnSpc>
              <a:buClrTx/>
              <a:buSzTx/>
              <a:buFontTx/>
              <a:buNone/>
              <a:defRPr sz="5200">
                <a:solidFill>
                  <a:srgbClr val="535353"/>
                </a:solidFill>
                <a:latin typeface="+mn-lt"/>
                <a:ea typeface="+mn-ea"/>
                <a:cs typeface="+mn-cs"/>
                <a:sym typeface="Gill Sans Light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2882" y="13038931"/>
            <a:ext cx="460376" cy="498476"/>
          </a:xfrm>
          <a:prstGeom prst="rect">
            <a:avLst/>
          </a:prstGeom>
        </p:spPr>
        <p:txBody>
          <a:bodyPr lIns="71437" tIns="71437" rIns="71437" bIns="71437" anchor="b">
            <a:spAutoFit/>
          </a:bodyPr>
          <a:lstStyle>
            <a:lvl1pPr algn="ctr" defTabSz="821531">
              <a:defRPr sz="2400">
                <a:solidFill>
                  <a:srgbClr val="535353"/>
                </a:solidFill>
                <a:latin typeface="+mn-lt"/>
                <a:ea typeface="+mn-ea"/>
                <a:cs typeface="+mn-cs"/>
                <a:sym typeface="Gill Sans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itle Text"/>
          <p:cNvSpPr txBox="1">
            <a:spLocks noGrp="1"/>
          </p:cNvSpPr>
          <p:nvPr>
            <p:ph type="title"/>
          </p:nvPr>
        </p:nvSpPr>
        <p:spPr>
          <a:xfrm>
            <a:off x="831199" y="465799"/>
            <a:ext cx="22721602" cy="1352001"/>
          </a:xfrm>
          <a:prstGeom prst="rect">
            <a:avLst/>
          </a:prstGeom>
        </p:spPr>
        <p:txBody>
          <a:bodyPr/>
          <a:lstStyle>
            <a:lvl1pPr>
              <a:defRPr sz="5600"/>
            </a:lvl1pPr>
          </a:lstStyle>
          <a:p>
            <a:r>
              <a:t>Title Text</a:t>
            </a:r>
          </a:p>
        </p:txBody>
      </p:sp>
      <p:sp>
        <p:nvSpPr>
          <p:cNvPr id="115" name="Google Shape;28;p5"/>
          <p:cNvSpPr/>
          <p:nvPr/>
        </p:nvSpPr>
        <p:spPr>
          <a:xfrm>
            <a:off x="-1" y="13455200"/>
            <a:ext cx="24384001" cy="260801"/>
          </a:xfrm>
          <a:prstGeom prst="rect">
            <a:avLst/>
          </a:prstGeom>
          <a:solidFill>
            <a:srgbClr val="F0AB3B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2438400">
              <a:defRPr sz="3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pic>
        <p:nvPicPr>
          <p:cNvPr id="116" name="Google Shape;29;p5" descr="Google Shape;29;p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66797" y="412981"/>
            <a:ext cx="3089604" cy="1263534"/>
          </a:xfrm>
          <a:prstGeom prst="rect">
            <a:avLst/>
          </a:prstGeom>
          <a:ln w="12700">
            <a:miter lim="400000"/>
          </a:ln>
        </p:spPr>
      </p:pic>
      <p:sp>
        <p:nvSpPr>
          <p:cNvPr id="11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785599" y="12278400"/>
            <a:ext cx="5689601" cy="868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6;p3"/>
          <p:cNvSpPr/>
          <p:nvPr/>
        </p:nvSpPr>
        <p:spPr>
          <a:xfrm flipH="1">
            <a:off x="20255834" y="1227266"/>
            <a:ext cx="2884335" cy="29998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0" y="0"/>
                </a:lnTo>
                <a:lnTo>
                  <a:pt x="21600" y="0"/>
                </a:lnTo>
              </a:path>
            </a:pathLst>
          </a:custGeom>
          <a:ln w="76200">
            <a:solidFill>
              <a:srgbClr val="F0AB3B"/>
            </a:solidFill>
            <a:miter lim="8000"/>
          </a:ln>
        </p:spPr>
        <p:txBody>
          <a:bodyPr lIns="0" tIns="0" rIns="0" bIns="0"/>
          <a:lstStyle/>
          <a:p>
            <a:pPr algn="l" defTabSz="2438400">
              <a:defRPr sz="3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25" name="Google Shape;17;p3"/>
          <p:cNvSpPr/>
          <p:nvPr/>
        </p:nvSpPr>
        <p:spPr>
          <a:xfrm rot="10800000" flipH="1">
            <a:off x="1243799" y="9488866"/>
            <a:ext cx="2884335" cy="29998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0" y="0"/>
                </a:lnTo>
                <a:lnTo>
                  <a:pt x="21600" y="0"/>
                </a:lnTo>
              </a:path>
            </a:pathLst>
          </a:custGeom>
          <a:ln w="76200">
            <a:solidFill>
              <a:srgbClr val="F0AB3B"/>
            </a:solidFill>
            <a:miter lim="8000"/>
          </a:ln>
        </p:spPr>
        <p:txBody>
          <a:bodyPr lIns="0" tIns="0" rIns="0" bIns="0"/>
          <a:lstStyle/>
          <a:p>
            <a:pPr algn="l" defTabSz="2438400">
              <a:defRPr sz="3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26" name="Title Text"/>
          <p:cNvSpPr txBox="1">
            <a:spLocks noGrp="1"/>
          </p:cNvSpPr>
          <p:nvPr>
            <p:ph type="title"/>
          </p:nvPr>
        </p:nvSpPr>
        <p:spPr>
          <a:xfrm>
            <a:off x="2063199" y="4817200"/>
            <a:ext cx="20257602" cy="4081601"/>
          </a:xfrm>
          <a:prstGeom prst="rect">
            <a:avLst/>
          </a:prstGeom>
        </p:spPr>
        <p:txBody>
          <a:bodyPr anchor="ctr"/>
          <a:lstStyle>
            <a:lvl1pPr algn="ctr">
              <a:defRPr sz="11200"/>
            </a:lvl1pPr>
          </a:lstStyle>
          <a:p>
            <a:r>
              <a:t>Title Text</a:t>
            </a:r>
          </a:p>
        </p:txBody>
      </p:sp>
      <p:sp>
        <p:nvSpPr>
          <p:cNvPr id="12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- Center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le Text"/>
          <p:cNvSpPr txBox="1">
            <a:spLocks noGrp="1"/>
          </p:cNvSpPr>
          <p:nvPr>
            <p:ph type="title"/>
          </p:nvPr>
        </p:nvSpPr>
        <p:spPr>
          <a:xfrm>
            <a:off x="3548062" y="4572000"/>
            <a:ext cx="17287876" cy="4554141"/>
          </a:xfrm>
          <a:prstGeom prst="rect">
            <a:avLst/>
          </a:prstGeom>
        </p:spPr>
        <p:txBody>
          <a:bodyPr lIns="71437" tIns="71437" rIns="71437" bIns="71437" anchor="ctr"/>
          <a:lstStyle>
            <a:lvl1pPr algn="ctr" defTabSz="821531">
              <a:defRPr sz="10000" cap="all">
                <a:solidFill>
                  <a:srgbClr val="535353"/>
                </a:solidFill>
                <a:latin typeface="+mn-lt"/>
                <a:ea typeface="+mn-ea"/>
                <a:cs typeface="+mn-cs"/>
                <a:sym typeface="Gill Sans Light"/>
              </a:defRPr>
            </a:lvl1pPr>
          </a:lstStyle>
          <a:p>
            <a:r>
              <a:t>Title Text</a:t>
            </a:r>
          </a:p>
        </p:txBody>
      </p:sp>
      <p:sp>
        <p:nvSpPr>
          <p:cNvPr id="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2882" y="13038931"/>
            <a:ext cx="460376" cy="498476"/>
          </a:xfrm>
          <a:prstGeom prst="rect">
            <a:avLst/>
          </a:prstGeom>
        </p:spPr>
        <p:txBody>
          <a:bodyPr lIns="71437" tIns="71437" rIns="71437" bIns="71437" anchor="b">
            <a:spAutoFit/>
          </a:bodyPr>
          <a:lstStyle>
            <a:lvl1pPr algn="ctr" defTabSz="821531">
              <a:defRPr sz="2400">
                <a:solidFill>
                  <a:srgbClr val="535353"/>
                </a:solidFill>
                <a:latin typeface="+mn-lt"/>
                <a:ea typeface="+mn-ea"/>
                <a:cs typeface="+mn-cs"/>
                <a:sym typeface="Gill Sans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Vertical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3548062" y="1428750"/>
            <a:ext cx="8286751" cy="5464969"/>
          </a:xfrm>
          <a:prstGeom prst="rect">
            <a:avLst/>
          </a:prstGeom>
        </p:spPr>
        <p:txBody>
          <a:bodyPr lIns="71437" tIns="71437" rIns="71437" bIns="71437"/>
          <a:lstStyle>
            <a:lvl1pPr algn="ctr" defTabSz="821531">
              <a:defRPr sz="10000" cap="all">
                <a:solidFill>
                  <a:srgbClr val="535353"/>
                </a:solidFill>
                <a:latin typeface="+mn-lt"/>
                <a:ea typeface="+mn-ea"/>
                <a:cs typeface="+mn-cs"/>
                <a:sym typeface="Gill Sans Light"/>
              </a:defRPr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548062" y="6875859"/>
            <a:ext cx="8286751" cy="5464970"/>
          </a:xfrm>
          <a:prstGeom prst="rect">
            <a:avLst/>
          </a:prstGeom>
        </p:spPr>
        <p:txBody>
          <a:bodyPr lIns="71437" tIns="71437" rIns="71437" bIns="71437"/>
          <a:lstStyle>
            <a:lvl1pPr marL="0" indent="0" algn="ctr" defTabSz="821531">
              <a:lnSpc>
                <a:spcPct val="100000"/>
              </a:lnSpc>
              <a:buClrTx/>
              <a:buSzTx/>
              <a:buFontTx/>
              <a:buNone/>
              <a:defRPr sz="5200">
                <a:solidFill>
                  <a:srgbClr val="535353"/>
                </a:solidFill>
                <a:latin typeface="+mn-lt"/>
                <a:ea typeface="+mn-ea"/>
                <a:cs typeface="+mn-cs"/>
                <a:sym typeface="Gill Sans Light"/>
              </a:defRPr>
            </a:lvl1pPr>
            <a:lvl2pPr marL="0" indent="228600" algn="ctr" defTabSz="821531">
              <a:lnSpc>
                <a:spcPct val="100000"/>
              </a:lnSpc>
              <a:buClrTx/>
              <a:buSzTx/>
              <a:buFontTx/>
              <a:buNone/>
              <a:defRPr sz="5200">
                <a:solidFill>
                  <a:srgbClr val="535353"/>
                </a:solidFill>
                <a:latin typeface="+mn-lt"/>
                <a:ea typeface="+mn-ea"/>
                <a:cs typeface="+mn-cs"/>
                <a:sym typeface="Gill Sans Light"/>
              </a:defRPr>
            </a:lvl2pPr>
            <a:lvl3pPr marL="0" indent="457200" algn="ctr" defTabSz="821531">
              <a:lnSpc>
                <a:spcPct val="100000"/>
              </a:lnSpc>
              <a:buClrTx/>
              <a:buSzTx/>
              <a:buFontTx/>
              <a:buNone/>
              <a:defRPr sz="5200">
                <a:solidFill>
                  <a:srgbClr val="535353"/>
                </a:solidFill>
                <a:latin typeface="+mn-lt"/>
                <a:ea typeface="+mn-ea"/>
                <a:cs typeface="+mn-cs"/>
                <a:sym typeface="Gill Sans Light"/>
              </a:defRPr>
            </a:lvl3pPr>
            <a:lvl4pPr marL="0" indent="685800" algn="ctr" defTabSz="821531">
              <a:lnSpc>
                <a:spcPct val="100000"/>
              </a:lnSpc>
              <a:buClrTx/>
              <a:buSzTx/>
              <a:buFontTx/>
              <a:buNone/>
              <a:defRPr sz="5200">
                <a:solidFill>
                  <a:srgbClr val="535353"/>
                </a:solidFill>
                <a:latin typeface="+mn-lt"/>
                <a:ea typeface="+mn-ea"/>
                <a:cs typeface="+mn-cs"/>
                <a:sym typeface="Gill Sans Light"/>
              </a:defRPr>
            </a:lvl4pPr>
            <a:lvl5pPr marL="0" indent="914400" algn="ctr" defTabSz="821531">
              <a:lnSpc>
                <a:spcPct val="100000"/>
              </a:lnSpc>
              <a:buClrTx/>
              <a:buSzTx/>
              <a:buFontTx/>
              <a:buNone/>
              <a:defRPr sz="5200">
                <a:solidFill>
                  <a:srgbClr val="535353"/>
                </a:solidFill>
                <a:latin typeface="+mn-lt"/>
                <a:ea typeface="+mn-ea"/>
                <a:cs typeface="+mn-cs"/>
                <a:sym typeface="Gill Sans Light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2882" y="13038931"/>
            <a:ext cx="460376" cy="498476"/>
          </a:xfrm>
          <a:prstGeom prst="rect">
            <a:avLst/>
          </a:prstGeom>
        </p:spPr>
        <p:txBody>
          <a:bodyPr lIns="71437" tIns="71437" rIns="71437" bIns="71437" anchor="b">
            <a:spAutoFit/>
          </a:bodyPr>
          <a:lstStyle>
            <a:lvl1pPr algn="ctr" defTabSz="821531">
              <a:defRPr sz="2400">
                <a:solidFill>
                  <a:srgbClr val="535353"/>
                </a:solidFill>
                <a:latin typeface="+mn-lt"/>
                <a:ea typeface="+mn-ea"/>
                <a:cs typeface="+mn-cs"/>
                <a:sym typeface="Gill Sans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, Bullets &amp; Photo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itle Text"/>
          <p:cNvSpPr txBox="1">
            <a:spLocks noGrp="1"/>
          </p:cNvSpPr>
          <p:nvPr>
            <p:ph type="title"/>
          </p:nvPr>
        </p:nvSpPr>
        <p:spPr>
          <a:xfrm>
            <a:off x="3548062" y="357187"/>
            <a:ext cx="17287876" cy="3429001"/>
          </a:xfrm>
          <a:prstGeom prst="rect">
            <a:avLst/>
          </a:prstGeom>
        </p:spPr>
        <p:txBody>
          <a:bodyPr lIns="71437" tIns="71437" rIns="71437" bIns="71437" anchor="ctr"/>
          <a:lstStyle>
            <a:lvl1pPr algn="ctr" defTabSz="821531">
              <a:defRPr sz="10000" cap="all">
                <a:solidFill>
                  <a:srgbClr val="535353"/>
                </a:solidFill>
                <a:latin typeface="+mn-lt"/>
                <a:ea typeface="+mn-ea"/>
                <a:cs typeface="+mn-cs"/>
                <a:sym typeface="Gill Sans Light"/>
              </a:defRPr>
            </a:lvl1pPr>
          </a:lstStyle>
          <a:p>
            <a:r>
              <a:t>Title Text</a:t>
            </a:r>
          </a:p>
        </p:txBody>
      </p:sp>
      <p:sp>
        <p:nvSpPr>
          <p:cNvPr id="66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548062" y="3839765"/>
            <a:ext cx="8286751" cy="8858251"/>
          </a:xfrm>
          <a:prstGeom prst="rect">
            <a:avLst/>
          </a:prstGeom>
        </p:spPr>
        <p:txBody>
          <a:bodyPr lIns="71437" tIns="71437" rIns="71437" bIns="71437" anchor="ctr"/>
          <a:lstStyle>
            <a:lvl1pPr marL="590884" indent="-590884" defTabSz="821531">
              <a:lnSpc>
                <a:spcPct val="100000"/>
              </a:lnSpc>
              <a:spcBef>
                <a:spcPts val="5300"/>
              </a:spcBef>
              <a:buClrTx/>
              <a:buSzPct val="82000"/>
              <a:buFontTx/>
              <a:buChar char="•"/>
              <a:defRPr sz="5200">
                <a:solidFill>
                  <a:srgbClr val="535353"/>
                </a:solidFill>
                <a:latin typeface="+mn-lt"/>
                <a:ea typeface="+mn-ea"/>
                <a:cs typeface="+mn-cs"/>
                <a:sym typeface="Gill Sans Light"/>
              </a:defRPr>
            </a:lvl1pPr>
            <a:lvl2pPr marL="1022684" indent="-590884" defTabSz="821531">
              <a:lnSpc>
                <a:spcPct val="100000"/>
              </a:lnSpc>
              <a:spcBef>
                <a:spcPts val="5300"/>
              </a:spcBef>
              <a:buClrTx/>
              <a:buSzPct val="82000"/>
              <a:buFontTx/>
              <a:buChar char="•"/>
              <a:defRPr sz="5200">
                <a:solidFill>
                  <a:srgbClr val="535353"/>
                </a:solidFill>
                <a:latin typeface="+mn-lt"/>
                <a:ea typeface="+mn-ea"/>
                <a:cs typeface="+mn-cs"/>
                <a:sym typeface="Gill Sans Light"/>
              </a:defRPr>
            </a:lvl2pPr>
            <a:lvl3pPr marL="1454484" indent="-590884" defTabSz="821531">
              <a:lnSpc>
                <a:spcPct val="100000"/>
              </a:lnSpc>
              <a:spcBef>
                <a:spcPts val="5300"/>
              </a:spcBef>
              <a:buClrTx/>
              <a:buSzPct val="82000"/>
              <a:buFontTx/>
              <a:buChar char="•"/>
              <a:defRPr sz="5200">
                <a:solidFill>
                  <a:srgbClr val="535353"/>
                </a:solidFill>
                <a:latin typeface="+mn-lt"/>
                <a:ea typeface="+mn-ea"/>
                <a:cs typeface="+mn-cs"/>
                <a:sym typeface="Gill Sans Light"/>
              </a:defRPr>
            </a:lvl3pPr>
            <a:lvl4pPr marL="1886284" indent="-590884" defTabSz="821531">
              <a:lnSpc>
                <a:spcPct val="100000"/>
              </a:lnSpc>
              <a:spcBef>
                <a:spcPts val="5300"/>
              </a:spcBef>
              <a:buClrTx/>
              <a:buSzPct val="82000"/>
              <a:buFontTx/>
              <a:buChar char="•"/>
              <a:defRPr sz="5200">
                <a:solidFill>
                  <a:srgbClr val="535353"/>
                </a:solidFill>
                <a:latin typeface="+mn-lt"/>
                <a:ea typeface="+mn-ea"/>
                <a:cs typeface="+mn-cs"/>
                <a:sym typeface="Gill Sans Light"/>
              </a:defRPr>
            </a:lvl4pPr>
            <a:lvl5pPr marL="2318084" indent="-590884" defTabSz="821531">
              <a:lnSpc>
                <a:spcPct val="100000"/>
              </a:lnSpc>
              <a:spcBef>
                <a:spcPts val="5300"/>
              </a:spcBef>
              <a:buClrTx/>
              <a:buSzPct val="82000"/>
              <a:buFontTx/>
              <a:buChar char="•"/>
              <a:defRPr sz="5200">
                <a:solidFill>
                  <a:srgbClr val="535353"/>
                </a:solidFill>
                <a:latin typeface="+mn-lt"/>
                <a:ea typeface="+mn-ea"/>
                <a:cs typeface="+mn-cs"/>
                <a:sym typeface="Gill Sans Light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2882" y="13038931"/>
            <a:ext cx="460376" cy="498476"/>
          </a:xfrm>
          <a:prstGeom prst="rect">
            <a:avLst/>
          </a:prstGeom>
        </p:spPr>
        <p:txBody>
          <a:bodyPr lIns="71437" tIns="71437" rIns="71437" bIns="71437" anchor="b">
            <a:spAutoFit/>
          </a:bodyPr>
          <a:lstStyle>
            <a:lvl1pPr algn="ctr" defTabSz="821531">
              <a:defRPr sz="2400">
                <a:solidFill>
                  <a:srgbClr val="535353"/>
                </a:solidFill>
                <a:latin typeface="+mn-lt"/>
                <a:ea typeface="+mn-ea"/>
                <a:cs typeface="+mn-cs"/>
                <a:sym typeface="Gill Sans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ullets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Body Level One…"/>
          <p:cNvSpPr txBox="1">
            <a:spLocks noGrp="1"/>
          </p:cNvSpPr>
          <p:nvPr>
            <p:ph type="body" idx="1"/>
          </p:nvPr>
        </p:nvSpPr>
        <p:spPr>
          <a:xfrm>
            <a:off x="4119562" y="1071562"/>
            <a:ext cx="16127017" cy="11555017"/>
          </a:xfrm>
          <a:prstGeom prst="rect">
            <a:avLst/>
          </a:prstGeom>
        </p:spPr>
        <p:txBody>
          <a:bodyPr lIns="71437" tIns="71437" rIns="71437" bIns="71437" anchor="ctr"/>
          <a:lstStyle>
            <a:lvl1pPr marL="724452" indent="-724452" defTabSz="821531">
              <a:lnSpc>
                <a:spcPct val="120000"/>
              </a:lnSpc>
              <a:spcBef>
                <a:spcPts val="6400"/>
              </a:spcBef>
              <a:buClrTx/>
              <a:buSzPct val="82000"/>
              <a:buFontTx/>
              <a:buChar char="•"/>
              <a:defRPr sz="6400">
                <a:solidFill>
                  <a:srgbClr val="535353"/>
                </a:solidFill>
                <a:latin typeface="+mn-lt"/>
                <a:ea typeface="+mn-ea"/>
                <a:cs typeface="+mn-cs"/>
                <a:sym typeface="Gill Sans Light"/>
              </a:defRPr>
            </a:lvl1pPr>
            <a:lvl2pPr marL="1245152" indent="-724452" defTabSz="821531">
              <a:lnSpc>
                <a:spcPct val="120000"/>
              </a:lnSpc>
              <a:spcBef>
                <a:spcPts val="6400"/>
              </a:spcBef>
              <a:buClrTx/>
              <a:buSzPct val="82000"/>
              <a:buFontTx/>
              <a:buChar char="•"/>
              <a:defRPr sz="6400">
                <a:solidFill>
                  <a:srgbClr val="535353"/>
                </a:solidFill>
                <a:latin typeface="+mn-lt"/>
                <a:ea typeface="+mn-ea"/>
                <a:cs typeface="+mn-cs"/>
                <a:sym typeface="Gill Sans Light"/>
              </a:defRPr>
            </a:lvl2pPr>
            <a:lvl3pPr marL="1765852" indent="-724452" defTabSz="821531">
              <a:lnSpc>
                <a:spcPct val="120000"/>
              </a:lnSpc>
              <a:spcBef>
                <a:spcPts val="6400"/>
              </a:spcBef>
              <a:buClrTx/>
              <a:buSzPct val="82000"/>
              <a:buFontTx/>
              <a:buChar char="•"/>
              <a:defRPr sz="6400">
                <a:solidFill>
                  <a:srgbClr val="535353"/>
                </a:solidFill>
                <a:latin typeface="+mn-lt"/>
                <a:ea typeface="+mn-ea"/>
                <a:cs typeface="+mn-cs"/>
                <a:sym typeface="Gill Sans Light"/>
              </a:defRPr>
            </a:lvl3pPr>
            <a:lvl4pPr marL="2286552" indent="-724452" defTabSz="821531">
              <a:lnSpc>
                <a:spcPct val="120000"/>
              </a:lnSpc>
              <a:spcBef>
                <a:spcPts val="6400"/>
              </a:spcBef>
              <a:buClrTx/>
              <a:buSzPct val="82000"/>
              <a:buFontTx/>
              <a:buChar char="•"/>
              <a:defRPr sz="6400">
                <a:solidFill>
                  <a:srgbClr val="535353"/>
                </a:solidFill>
                <a:latin typeface="+mn-lt"/>
                <a:ea typeface="+mn-ea"/>
                <a:cs typeface="+mn-cs"/>
                <a:sym typeface="Gill Sans Light"/>
              </a:defRPr>
            </a:lvl4pPr>
            <a:lvl5pPr marL="2807252" indent="-724452" defTabSz="821531">
              <a:lnSpc>
                <a:spcPct val="120000"/>
              </a:lnSpc>
              <a:spcBef>
                <a:spcPts val="6400"/>
              </a:spcBef>
              <a:buClrTx/>
              <a:buSzPct val="82000"/>
              <a:buFontTx/>
              <a:buChar char="•"/>
              <a:defRPr sz="6400">
                <a:solidFill>
                  <a:srgbClr val="535353"/>
                </a:solidFill>
                <a:latin typeface="+mn-lt"/>
                <a:ea typeface="+mn-ea"/>
                <a:cs typeface="+mn-cs"/>
                <a:sym typeface="Gill Sans Light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2882" y="13038931"/>
            <a:ext cx="460376" cy="498476"/>
          </a:xfrm>
          <a:prstGeom prst="rect">
            <a:avLst/>
          </a:prstGeom>
        </p:spPr>
        <p:txBody>
          <a:bodyPr lIns="71437" tIns="71437" rIns="71437" bIns="71437" anchor="b">
            <a:spAutoFit/>
          </a:bodyPr>
          <a:lstStyle>
            <a:lvl1pPr algn="ctr" defTabSz="821531">
              <a:defRPr sz="2400">
                <a:solidFill>
                  <a:srgbClr val="535353"/>
                </a:solidFill>
                <a:latin typeface="+mn-lt"/>
                <a:ea typeface="+mn-ea"/>
                <a:cs typeface="+mn-cs"/>
                <a:sym typeface="Gill Sans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3 Up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2882" y="13038931"/>
            <a:ext cx="460376" cy="498476"/>
          </a:xfrm>
          <a:prstGeom prst="rect">
            <a:avLst/>
          </a:prstGeom>
        </p:spPr>
        <p:txBody>
          <a:bodyPr lIns="71437" tIns="71437" rIns="71437" bIns="71437" anchor="b">
            <a:spAutoFit/>
          </a:bodyPr>
          <a:lstStyle>
            <a:lvl1pPr algn="ctr" defTabSz="821531">
              <a:defRPr sz="2400">
                <a:solidFill>
                  <a:srgbClr val="535353"/>
                </a:solidFill>
                <a:latin typeface="+mn-lt"/>
                <a:ea typeface="+mn-ea"/>
                <a:cs typeface="+mn-cs"/>
                <a:sym typeface="Gill Sans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Quote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–Johnny Appleseed"/>
          <p:cNvSpPr txBox="1">
            <a:spLocks noGrp="1"/>
          </p:cNvSpPr>
          <p:nvPr>
            <p:ph type="body" sz="quarter" idx="21"/>
          </p:nvPr>
        </p:nvSpPr>
        <p:spPr>
          <a:xfrm>
            <a:off x="4833937" y="8001000"/>
            <a:ext cx="14716126" cy="714375"/>
          </a:xfrm>
          <a:prstGeom prst="rect">
            <a:avLst/>
          </a:prstGeom>
        </p:spPr>
        <p:txBody>
          <a:bodyPr lIns="71437" tIns="71437" rIns="71437" bIns="71437">
            <a:spAutoFit/>
          </a:bodyPr>
          <a:lstStyle>
            <a:lvl1pPr marL="0" indent="0" algn="ctr" defTabSz="821531">
              <a:lnSpc>
                <a:spcPct val="100000"/>
              </a:lnSpc>
              <a:buClrTx/>
              <a:buSzTx/>
              <a:buFontTx/>
              <a:buNone/>
              <a:defRPr sz="3800">
                <a:solidFill>
                  <a:srgbClr val="535353"/>
                </a:solidFill>
                <a:latin typeface="+mn-lt"/>
                <a:ea typeface="+mn-ea"/>
                <a:cs typeface="+mn-cs"/>
                <a:sym typeface="Gill Sans Light"/>
              </a:defRPr>
            </a:lvl1pPr>
          </a:lstStyle>
          <a:p>
            <a:r>
              <a:t>–Johnny Appleseed</a:t>
            </a:r>
          </a:p>
        </p:txBody>
      </p:sp>
      <p:sp>
        <p:nvSpPr>
          <p:cNvPr id="90" name="“Type a quote here.”"/>
          <p:cNvSpPr txBox="1">
            <a:spLocks noGrp="1"/>
          </p:cNvSpPr>
          <p:nvPr>
            <p:ph type="body" sz="quarter" idx="22"/>
          </p:nvPr>
        </p:nvSpPr>
        <p:spPr>
          <a:xfrm>
            <a:off x="4833937" y="5838229"/>
            <a:ext cx="14716126" cy="914401"/>
          </a:xfrm>
          <a:prstGeom prst="rect">
            <a:avLst/>
          </a:prstGeom>
        </p:spPr>
        <p:txBody>
          <a:bodyPr lIns="71437" tIns="71437" rIns="71437" bIns="71437" anchor="ctr">
            <a:spAutoFit/>
          </a:bodyPr>
          <a:lstStyle>
            <a:lvl1pPr marL="0" indent="0" algn="ctr" defTabSz="821531">
              <a:lnSpc>
                <a:spcPct val="100000"/>
              </a:lnSpc>
              <a:buClrTx/>
              <a:buSzTx/>
              <a:buFontTx/>
              <a:buNone/>
              <a:defRPr sz="5200">
                <a:solidFill>
                  <a:srgbClr val="535353"/>
                </a:solidFill>
                <a:latin typeface="+mn-lt"/>
                <a:ea typeface="+mn-ea"/>
                <a:cs typeface="+mn-cs"/>
                <a:sym typeface="Gill Sans Light"/>
              </a:defRPr>
            </a:lvl1pPr>
          </a:lstStyle>
          <a:p>
            <a:r>
              <a:t>“Type a quote here.”</a:t>
            </a:r>
          </a:p>
        </p:txBody>
      </p:sp>
      <p:sp>
        <p:nvSpPr>
          <p:cNvPr id="9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2882" y="13038931"/>
            <a:ext cx="460376" cy="498476"/>
          </a:xfrm>
          <a:prstGeom prst="rect">
            <a:avLst/>
          </a:prstGeom>
        </p:spPr>
        <p:txBody>
          <a:bodyPr lIns="71437" tIns="71437" rIns="71437" bIns="71437" anchor="b">
            <a:spAutoFit/>
          </a:bodyPr>
          <a:lstStyle>
            <a:lvl1pPr algn="ctr" defTabSz="821531">
              <a:defRPr sz="2400">
                <a:solidFill>
                  <a:srgbClr val="535353"/>
                </a:solidFill>
                <a:latin typeface="+mn-lt"/>
                <a:ea typeface="+mn-ea"/>
                <a:cs typeface="+mn-cs"/>
                <a:sym typeface="Gill Sans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2882" y="13038931"/>
            <a:ext cx="460376" cy="498476"/>
          </a:xfrm>
          <a:prstGeom prst="rect">
            <a:avLst/>
          </a:prstGeom>
        </p:spPr>
        <p:txBody>
          <a:bodyPr lIns="71437" tIns="71437" rIns="71437" bIns="71437" anchor="b">
            <a:spAutoFit/>
          </a:bodyPr>
          <a:lstStyle>
            <a:lvl1pPr algn="ctr" defTabSz="821531">
              <a:defRPr sz="2400">
                <a:solidFill>
                  <a:srgbClr val="535353"/>
                </a:solidFill>
                <a:latin typeface="+mn-lt"/>
                <a:ea typeface="+mn-ea"/>
                <a:cs typeface="+mn-cs"/>
                <a:sym typeface="Gill Sans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_AND_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0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1;p4"/>
          <p:cNvSpPr/>
          <p:nvPr/>
        </p:nvSpPr>
        <p:spPr>
          <a:xfrm>
            <a:off x="-1" y="13455200"/>
            <a:ext cx="24384001" cy="260801"/>
          </a:xfrm>
          <a:prstGeom prst="rect">
            <a:avLst/>
          </a:prstGeom>
          <a:solidFill>
            <a:srgbClr val="F0AB3B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2438400">
              <a:defRPr sz="3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831199" y="2454466"/>
            <a:ext cx="22721602" cy="894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43799" tIns="243799" rIns="243799" bIns="24379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831199" y="668999"/>
            <a:ext cx="22721602" cy="135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43799" tIns="243799" rIns="243799" bIns="243799" anchor="b">
            <a:normAutofit/>
          </a:bodyPr>
          <a:lstStyle/>
          <a:p>
            <a:r>
              <a:t>Title Text</a:t>
            </a:r>
          </a:p>
        </p:txBody>
      </p:sp>
      <p:pic>
        <p:nvPicPr>
          <p:cNvPr id="5" name="Google Shape;25;p4" descr="Google Shape;25;p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0560396" y="412981"/>
            <a:ext cx="3089603" cy="1263534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225921" y="12525745"/>
            <a:ext cx="830501" cy="868601"/>
          </a:xfrm>
          <a:prstGeom prst="rect">
            <a:avLst/>
          </a:prstGeom>
          <a:ln w="12700">
            <a:miter lim="400000"/>
          </a:ln>
        </p:spPr>
        <p:txBody>
          <a:bodyPr wrap="none" lIns="243799" tIns="243799" rIns="243799" bIns="243799" anchor="ctr">
            <a:normAutofit/>
          </a:bodyPr>
          <a:lstStyle>
            <a:lvl1pPr algn="r" defTabSz="2438400">
              <a:defRPr sz="26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ransition spd="med"/>
  <p:txStyles>
    <p:titleStyle>
      <a:lvl1pPr marL="0" marR="0" indent="0" algn="l" defTabSz="2438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Gill Sans"/>
          <a:ea typeface="Gill Sans"/>
          <a:cs typeface="Gill Sans"/>
          <a:sym typeface="Gill Sans"/>
        </a:defRPr>
      </a:lvl1pPr>
      <a:lvl2pPr marL="0" marR="0" indent="0" algn="l" defTabSz="2438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Gill Sans"/>
          <a:ea typeface="Gill Sans"/>
          <a:cs typeface="Gill Sans"/>
          <a:sym typeface="Gill Sans"/>
        </a:defRPr>
      </a:lvl2pPr>
      <a:lvl3pPr marL="0" marR="0" indent="0" algn="l" defTabSz="2438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Gill Sans"/>
          <a:ea typeface="Gill Sans"/>
          <a:cs typeface="Gill Sans"/>
          <a:sym typeface="Gill Sans"/>
        </a:defRPr>
      </a:lvl3pPr>
      <a:lvl4pPr marL="0" marR="0" indent="0" algn="l" defTabSz="2438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Gill Sans"/>
          <a:ea typeface="Gill Sans"/>
          <a:cs typeface="Gill Sans"/>
          <a:sym typeface="Gill Sans"/>
        </a:defRPr>
      </a:lvl4pPr>
      <a:lvl5pPr marL="0" marR="0" indent="0" algn="l" defTabSz="2438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Gill Sans"/>
          <a:ea typeface="Gill Sans"/>
          <a:cs typeface="Gill Sans"/>
          <a:sym typeface="Gill Sans"/>
        </a:defRPr>
      </a:lvl5pPr>
      <a:lvl6pPr marL="0" marR="0" indent="0" algn="l" defTabSz="2438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Gill Sans"/>
          <a:ea typeface="Gill Sans"/>
          <a:cs typeface="Gill Sans"/>
          <a:sym typeface="Gill Sans"/>
        </a:defRPr>
      </a:lvl6pPr>
      <a:lvl7pPr marL="0" marR="0" indent="0" algn="l" defTabSz="2438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Gill Sans"/>
          <a:ea typeface="Gill Sans"/>
          <a:cs typeface="Gill Sans"/>
          <a:sym typeface="Gill Sans"/>
        </a:defRPr>
      </a:lvl7pPr>
      <a:lvl8pPr marL="0" marR="0" indent="0" algn="l" defTabSz="2438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Gill Sans"/>
          <a:ea typeface="Gill Sans"/>
          <a:cs typeface="Gill Sans"/>
          <a:sym typeface="Gill Sans"/>
        </a:defRPr>
      </a:lvl8pPr>
      <a:lvl9pPr marL="0" marR="0" indent="0" algn="l" defTabSz="2438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Gill Sans"/>
          <a:ea typeface="Gill Sans"/>
          <a:cs typeface="Gill Sans"/>
          <a:sym typeface="Gill Sans"/>
        </a:defRPr>
      </a:lvl9pPr>
    </p:titleStyle>
    <p:bodyStyle>
      <a:lvl1pPr marL="1028700" marR="0" indent="-914400" algn="l" defTabSz="2438400" latinLnBrk="0">
        <a:lnSpc>
          <a:spcPct val="115000"/>
        </a:lnSpc>
        <a:spcBef>
          <a:spcPts val="0"/>
        </a:spcBef>
        <a:spcAft>
          <a:spcPts val="0"/>
        </a:spcAft>
        <a:buClr>
          <a:srgbClr val="000000"/>
        </a:buClr>
        <a:buSzPts val="4800"/>
        <a:buFont typeface="Helvetica"/>
        <a:buChar char="●"/>
        <a:tabLst/>
        <a:defRPr sz="4800" b="0" i="0" u="none" strike="noStrike" cap="none" spc="0" baseline="0">
          <a:solidFill>
            <a:srgbClr val="000000"/>
          </a:solidFill>
          <a:uFillTx/>
          <a:latin typeface="Helvetica"/>
          <a:ea typeface="Helvetica"/>
          <a:cs typeface="Helvetica"/>
          <a:sym typeface="Helvetica"/>
        </a:defRPr>
      </a:lvl1pPr>
      <a:lvl2pPr marL="1685471" marR="0" indent="-1088571" algn="l" defTabSz="2438400" latinLnBrk="0">
        <a:lnSpc>
          <a:spcPct val="115000"/>
        </a:lnSpc>
        <a:spcBef>
          <a:spcPts val="0"/>
        </a:spcBef>
        <a:spcAft>
          <a:spcPts val="0"/>
        </a:spcAft>
        <a:buClr>
          <a:srgbClr val="000000"/>
        </a:buClr>
        <a:buSzPts val="4800"/>
        <a:buFont typeface="Helvetica"/>
        <a:buChar char="○"/>
        <a:tabLst/>
        <a:defRPr sz="4800" b="0" i="0" u="none" strike="noStrike" cap="none" spc="0" baseline="0">
          <a:solidFill>
            <a:srgbClr val="000000"/>
          </a:solidFill>
          <a:uFillTx/>
          <a:latin typeface="Helvetica"/>
          <a:ea typeface="Helvetica"/>
          <a:cs typeface="Helvetica"/>
          <a:sym typeface="Helvetica"/>
        </a:defRPr>
      </a:lvl2pPr>
      <a:lvl3pPr marL="2142671" marR="0" indent="-1088571" algn="l" defTabSz="2438400" latinLnBrk="0">
        <a:lnSpc>
          <a:spcPct val="115000"/>
        </a:lnSpc>
        <a:spcBef>
          <a:spcPts val="0"/>
        </a:spcBef>
        <a:spcAft>
          <a:spcPts val="0"/>
        </a:spcAft>
        <a:buClr>
          <a:srgbClr val="000000"/>
        </a:buClr>
        <a:buSzPts val="4800"/>
        <a:buFont typeface="Helvetica"/>
        <a:buChar char="■"/>
        <a:tabLst/>
        <a:defRPr sz="4800" b="0" i="0" u="none" strike="noStrike" cap="none" spc="0" baseline="0">
          <a:solidFill>
            <a:srgbClr val="000000"/>
          </a:solidFill>
          <a:uFillTx/>
          <a:latin typeface="Helvetica"/>
          <a:ea typeface="Helvetica"/>
          <a:cs typeface="Helvetica"/>
          <a:sym typeface="Helvetica"/>
        </a:defRPr>
      </a:lvl3pPr>
      <a:lvl4pPr marL="2599871" marR="0" indent="-1088571" algn="l" defTabSz="2438400" latinLnBrk="0">
        <a:lnSpc>
          <a:spcPct val="115000"/>
        </a:lnSpc>
        <a:spcBef>
          <a:spcPts val="0"/>
        </a:spcBef>
        <a:spcAft>
          <a:spcPts val="0"/>
        </a:spcAft>
        <a:buClr>
          <a:srgbClr val="000000"/>
        </a:buClr>
        <a:buSzPts val="4800"/>
        <a:buFont typeface="Helvetica"/>
        <a:buChar char="●"/>
        <a:tabLst/>
        <a:defRPr sz="4800" b="0" i="0" u="none" strike="noStrike" cap="none" spc="0" baseline="0">
          <a:solidFill>
            <a:srgbClr val="000000"/>
          </a:solidFill>
          <a:uFillTx/>
          <a:latin typeface="Helvetica"/>
          <a:ea typeface="Helvetica"/>
          <a:cs typeface="Helvetica"/>
          <a:sym typeface="Helvetica"/>
        </a:defRPr>
      </a:lvl4pPr>
      <a:lvl5pPr marL="3057071" marR="0" indent="-1088571" algn="l" defTabSz="2438400" latinLnBrk="0">
        <a:lnSpc>
          <a:spcPct val="115000"/>
        </a:lnSpc>
        <a:spcBef>
          <a:spcPts val="0"/>
        </a:spcBef>
        <a:spcAft>
          <a:spcPts val="0"/>
        </a:spcAft>
        <a:buClr>
          <a:srgbClr val="000000"/>
        </a:buClr>
        <a:buSzPts val="4800"/>
        <a:buFont typeface="Helvetica"/>
        <a:buChar char="○"/>
        <a:tabLst/>
        <a:defRPr sz="4800" b="0" i="0" u="none" strike="noStrike" cap="none" spc="0" baseline="0">
          <a:solidFill>
            <a:srgbClr val="000000"/>
          </a:solidFill>
          <a:uFillTx/>
          <a:latin typeface="Helvetica"/>
          <a:ea typeface="Helvetica"/>
          <a:cs typeface="Helvetica"/>
          <a:sym typeface="Helvetica"/>
        </a:defRPr>
      </a:lvl5pPr>
      <a:lvl6pPr marL="3514271" marR="0" indent="-1088571" algn="l" defTabSz="2438400" latinLnBrk="0">
        <a:lnSpc>
          <a:spcPct val="115000"/>
        </a:lnSpc>
        <a:spcBef>
          <a:spcPts val="0"/>
        </a:spcBef>
        <a:spcAft>
          <a:spcPts val="0"/>
        </a:spcAft>
        <a:buClr>
          <a:srgbClr val="000000"/>
        </a:buClr>
        <a:buSzPts val="4800"/>
        <a:buFont typeface="Helvetica"/>
        <a:buChar char="■"/>
        <a:tabLst/>
        <a:defRPr sz="4800" b="0" i="0" u="none" strike="noStrike" cap="none" spc="0" baseline="0">
          <a:solidFill>
            <a:srgbClr val="000000"/>
          </a:solidFill>
          <a:uFillTx/>
          <a:latin typeface="Helvetica"/>
          <a:ea typeface="Helvetica"/>
          <a:cs typeface="Helvetica"/>
          <a:sym typeface="Helvetica"/>
        </a:defRPr>
      </a:lvl6pPr>
      <a:lvl7pPr marL="3971471" marR="0" indent="-1088571" algn="l" defTabSz="2438400" latinLnBrk="0">
        <a:lnSpc>
          <a:spcPct val="115000"/>
        </a:lnSpc>
        <a:spcBef>
          <a:spcPts val="0"/>
        </a:spcBef>
        <a:spcAft>
          <a:spcPts val="0"/>
        </a:spcAft>
        <a:buClr>
          <a:srgbClr val="000000"/>
        </a:buClr>
        <a:buSzPts val="4800"/>
        <a:buFont typeface="Helvetica"/>
        <a:buChar char="●"/>
        <a:tabLst/>
        <a:defRPr sz="4800" b="0" i="0" u="none" strike="noStrike" cap="none" spc="0" baseline="0">
          <a:solidFill>
            <a:srgbClr val="000000"/>
          </a:solidFill>
          <a:uFillTx/>
          <a:latin typeface="Helvetica"/>
          <a:ea typeface="Helvetica"/>
          <a:cs typeface="Helvetica"/>
          <a:sym typeface="Helvetica"/>
        </a:defRPr>
      </a:lvl7pPr>
      <a:lvl8pPr marL="4428671" marR="0" indent="-1088571" algn="l" defTabSz="2438400" latinLnBrk="0">
        <a:lnSpc>
          <a:spcPct val="115000"/>
        </a:lnSpc>
        <a:spcBef>
          <a:spcPts val="0"/>
        </a:spcBef>
        <a:spcAft>
          <a:spcPts val="0"/>
        </a:spcAft>
        <a:buClr>
          <a:srgbClr val="000000"/>
        </a:buClr>
        <a:buSzPts val="4800"/>
        <a:buFont typeface="Helvetica"/>
        <a:buChar char="○"/>
        <a:tabLst/>
        <a:defRPr sz="4800" b="0" i="0" u="none" strike="noStrike" cap="none" spc="0" baseline="0">
          <a:solidFill>
            <a:srgbClr val="000000"/>
          </a:solidFill>
          <a:uFillTx/>
          <a:latin typeface="Helvetica"/>
          <a:ea typeface="Helvetica"/>
          <a:cs typeface="Helvetica"/>
          <a:sym typeface="Helvetica"/>
        </a:defRPr>
      </a:lvl8pPr>
      <a:lvl9pPr marL="4885871" marR="0" indent="-1088571" algn="l" defTabSz="2438400" latinLnBrk="0">
        <a:lnSpc>
          <a:spcPct val="115000"/>
        </a:lnSpc>
        <a:spcBef>
          <a:spcPts val="0"/>
        </a:spcBef>
        <a:spcAft>
          <a:spcPts val="0"/>
        </a:spcAft>
        <a:buClr>
          <a:srgbClr val="000000"/>
        </a:buClr>
        <a:buSzPts val="4800"/>
        <a:buFont typeface="Helvetica"/>
        <a:buChar char="■"/>
        <a:tabLst/>
        <a:defRPr sz="4800" b="0" i="0" u="none" strike="noStrike" cap="none" spc="0" baseline="0">
          <a:solidFill>
            <a:srgbClr val="000000"/>
          </a:solidFill>
          <a:uFillTx/>
          <a:latin typeface="Helvetica"/>
          <a:ea typeface="Helvetica"/>
          <a:cs typeface="Helvetica"/>
          <a:sym typeface="Helvetica"/>
        </a:defRPr>
      </a:lvl9pPr>
    </p:bodyStyle>
    <p:otherStyle>
      <a:lvl1pPr marL="0" marR="0" indent="0" algn="r" defTabSz="2438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1pPr>
      <a:lvl2pPr marL="0" marR="0" indent="0" algn="r" defTabSz="2438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2pPr>
      <a:lvl3pPr marL="0" marR="0" indent="0" algn="r" defTabSz="2438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3pPr>
      <a:lvl4pPr marL="0" marR="0" indent="0" algn="r" defTabSz="2438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4pPr>
      <a:lvl5pPr marL="0" marR="0" indent="0" algn="r" defTabSz="2438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5pPr>
      <a:lvl6pPr marL="0" marR="0" indent="0" algn="r" defTabSz="2438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6pPr>
      <a:lvl7pPr marL="0" marR="0" indent="0" algn="r" defTabSz="2438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7pPr>
      <a:lvl8pPr marL="0" marR="0" indent="0" algn="r" defTabSz="2438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8pPr>
      <a:lvl9pPr marL="0" marR="0" indent="0" algn="r" defTabSz="2438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89" y="3173804"/>
            <a:ext cx="15088222" cy="3405992"/>
          </a:xfrm>
          <a:prstGeom prst="rect">
            <a:avLst/>
          </a:prstGeom>
          <a:ln w="12700">
            <a:miter lim="400000"/>
          </a:ln>
        </p:spPr>
      </p:pic>
      <p:sp>
        <p:nvSpPr>
          <p:cNvPr id="203" name="Sanction Management"/>
          <p:cNvSpPr txBox="1"/>
          <p:nvPr/>
        </p:nvSpPr>
        <p:spPr>
          <a:xfrm>
            <a:off x="4914401" y="7369086"/>
            <a:ext cx="14555198" cy="12985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>
            <a:spAutoFit/>
          </a:bodyPr>
          <a:lstStyle>
            <a:lvl1pPr defTabSz="457200">
              <a:defRPr sz="8000" cap="all">
                <a:solidFill>
                  <a:srgbClr val="595959"/>
                </a:solidFill>
              </a:defRPr>
            </a:lvl1pPr>
          </a:lstStyle>
          <a:p>
            <a:r>
              <a:t>Sanction Management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36615" y="12580288"/>
            <a:ext cx="3975513" cy="897427"/>
          </a:xfrm>
          <a:prstGeom prst="rect">
            <a:avLst/>
          </a:prstGeom>
          <a:ln w="12700">
            <a:miter lim="400000"/>
          </a:ln>
        </p:spPr>
      </p:pic>
      <p:sp>
        <p:nvSpPr>
          <p:cNvPr id="206" name="Sanction Management - The Concept"/>
          <p:cNvSpPr txBox="1">
            <a:spLocks noGrp="1"/>
          </p:cNvSpPr>
          <p:nvPr>
            <p:ph type="title" idx="4294967295"/>
          </p:nvPr>
        </p:nvSpPr>
        <p:spPr>
          <a:xfrm>
            <a:off x="1545271" y="673557"/>
            <a:ext cx="19325439" cy="1735423"/>
          </a:xfrm>
          <a:prstGeom prst="rect">
            <a:avLst/>
          </a:prstGeom>
        </p:spPr>
        <p:txBody>
          <a:bodyPr lIns="91424" tIns="91424" rIns="91424" bIns="91424" anchor="t"/>
          <a:lstStyle>
            <a:lvl1pPr defTabSz="821531">
              <a:defRPr sz="6000" cap="all">
                <a:solidFill>
                  <a:srgbClr val="535353"/>
                </a:solidFill>
                <a:latin typeface="+mn-lt"/>
                <a:ea typeface="+mn-ea"/>
                <a:cs typeface="+mn-cs"/>
                <a:sym typeface="Gill Sans Light"/>
              </a:defRPr>
            </a:lvl1pPr>
          </a:lstStyle>
          <a:p>
            <a:r>
              <a:t>Sanction Management - The Concept</a:t>
            </a:r>
          </a:p>
        </p:txBody>
      </p:sp>
      <p:sp>
        <p:nvSpPr>
          <p:cNvPr id="207" name="Sanction Application Form functionality for event organisers to add, edit and submit applications…"/>
          <p:cNvSpPr txBox="1">
            <a:spLocks noGrp="1"/>
          </p:cNvSpPr>
          <p:nvPr>
            <p:ph type="body" sz="half" idx="4294967295"/>
          </p:nvPr>
        </p:nvSpPr>
        <p:spPr>
          <a:xfrm>
            <a:off x="1880055" y="3445475"/>
            <a:ext cx="18252079" cy="9596967"/>
          </a:xfrm>
          <a:prstGeom prst="rect">
            <a:avLst/>
          </a:prstGeom>
        </p:spPr>
        <p:txBody>
          <a:bodyPr lIns="91424" tIns="91424" rIns="91424" bIns="91424">
            <a:normAutofit/>
          </a:bodyPr>
          <a:lstStyle/>
          <a:p>
            <a:pPr marL="812799" indent="-698499" defTabSz="914400">
              <a:lnSpc>
                <a:spcPct val="110000"/>
              </a:lnSpc>
              <a:spcBef>
                <a:spcPts val="2200"/>
              </a:spcBef>
              <a:buClr>
                <a:srgbClr val="595959"/>
              </a:buClr>
              <a:buSzPts val="5400"/>
              <a:buFontTx/>
              <a:buAutoNum type="arabicPeriod"/>
              <a:defRPr sz="5400">
                <a:solidFill>
                  <a:srgbClr val="595959"/>
                </a:solidFill>
                <a:latin typeface="+mn-lt"/>
                <a:ea typeface="+mn-ea"/>
                <a:cs typeface="+mn-cs"/>
                <a:sym typeface="Gill Sans Light"/>
              </a:defRPr>
            </a:pPr>
            <a:r>
              <a:rPr dirty="0">
                <a:latin typeface="Gill Sans SemiBold"/>
                <a:ea typeface="Gill Sans SemiBold"/>
                <a:cs typeface="Gill Sans SemiBold"/>
                <a:sym typeface="Gill Sans SemiBold"/>
              </a:rPr>
              <a:t>Sanction Application Form</a:t>
            </a:r>
            <a:r>
              <a:rPr dirty="0"/>
              <a:t> functionality for event </a:t>
            </a:r>
            <a:r>
              <a:rPr lang="en-GB" dirty="0"/>
              <a:t>organisers</a:t>
            </a:r>
            <a:r>
              <a:rPr dirty="0"/>
              <a:t> to add, edit and submit applications</a:t>
            </a:r>
          </a:p>
          <a:p>
            <a:pPr marL="812799" indent="-698499" defTabSz="914400">
              <a:lnSpc>
                <a:spcPct val="110000"/>
              </a:lnSpc>
              <a:spcBef>
                <a:spcPts val="2200"/>
              </a:spcBef>
              <a:buClr>
                <a:srgbClr val="595959"/>
              </a:buClr>
              <a:buSzPts val="5400"/>
              <a:buFontTx/>
              <a:buAutoNum type="arabicPeriod"/>
              <a:defRPr sz="5400">
                <a:solidFill>
                  <a:srgbClr val="595959"/>
                </a:solidFill>
                <a:latin typeface="+mn-lt"/>
                <a:ea typeface="+mn-ea"/>
                <a:cs typeface="+mn-cs"/>
                <a:sym typeface="Gill Sans Light"/>
              </a:defRPr>
            </a:pPr>
            <a:r>
              <a:rPr dirty="0">
                <a:latin typeface="Gill Sans SemiBold"/>
                <a:ea typeface="Gill Sans SemiBold"/>
                <a:cs typeface="Gill Sans SemiBold"/>
                <a:sym typeface="Gill Sans SemiBold"/>
              </a:rPr>
              <a:t>Sanction Management</a:t>
            </a:r>
            <a:r>
              <a:rPr dirty="0"/>
              <a:t> area with administration tools for CIA Administrators to create a calendar of open events and manage sanctioned Events, sanction applications and track invoice payments</a:t>
            </a:r>
          </a:p>
          <a:p>
            <a:pPr marL="812799" indent="-698499" defTabSz="914400">
              <a:lnSpc>
                <a:spcPct val="110000"/>
              </a:lnSpc>
              <a:spcBef>
                <a:spcPts val="2200"/>
              </a:spcBef>
              <a:buClr>
                <a:srgbClr val="595959"/>
              </a:buClr>
              <a:buSzPts val="5400"/>
              <a:buFontTx/>
              <a:buAutoNum type="arabicPeriod"/>
              <a:defRPr sz="5400">
                <a:solidFill>
                  <a:srgbClr val="595959"/>
                </a:solidFill>
                <a:latin typeface="+mn-lt"/>
                <a:ea typeface="+mn-ea"/>
                <a:cs typeface="+mn-cs"/>
                <a:sym typeface="Gill Sans Light"/>
              </a:defRPr>
            </a:pPr>
            <a:r>
              <a:rPr dirty="0">
                <a:latin typeface="Gill Sans SemiBold"/>
                <a:ea typeface="Gill Sans SemiBold"/>
                <a:cs typeface="Gill Sans SemiBold"/>
                <a:sym typeface="Gill Sans SemiBold"/>
              </a:rPr>
              <a:t>Public, Delegate and Jury View</a:t>
            </a:r>
            <a:r>
              <a:rPr dirty="0"/>
              <a:t> of sanction applications</a:t>
            </a:r>
            <a:endParaRPr lang="en-GB" dirty="0"/>
          </a:p>
          <a:p>
            <a:pPr marL="812799" indent="-698499" defTabSz="914400">
              <a:lnSpc>
                <a:spcPct val="110000"/>
              </a:lnSpc>
              <a:spcBef>
                <a:spcPts val="2200"/>
              </a:spcBef>
              <a:buClr>
                <a:srgbClr val="595959"/>
              </a:buClr>
              <a:buSzPts val="5400"/>
              <a:buFontTx/>
              <a:buAutoNum type="arabicPeriod"/>
              <a:defRPr sz="5400">
                <a:solidFill>
                  <a:srgbClr val="595959"/>
                </a:solidFill>
                <a:latin typeface="+mn-lt"/>
                <a:ea typeface="+mn-ea"/>
                <a:cs typeface="+mn-cs"/>
                <a:sym typeface="Gill Sans Light"/>
              </a:defRPr>
            </a:pPr>
            <a:r>
              <a:rPr lang="en-GB" b="1" dirty="0">
                <a:solidFill>
                  <a:schemeClr val="bg1"/>
                </a:solidFill>
              </a:rPr>
              <a:t>Quote</a:t>
            </a:r>
            <a:r>
              <a:rPr lang="en-GB" dirty="0"/>
              <a:t> CHF 3,100</a:t>
            </a:r>
            <a:endParaRPr dirty="0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Showroom">
  <a:themeElements>
    <a:clrScheme name="Showroom">
      <a:dk1>
        <a:srgbClr val="535353"/>
      </a:dk1>
      <a:lt1>
        <a:srgbClr val="340053"/>
      </a:lt1>
      <a:dk2>
        <a:srgbClr val="5A5F5E"/>
      </a:dk2>
      <a:lt2>
        <a:srgbClr val="B4B4B4"/>
      </a:lt2>
      <a:accent1>
        <a:srgbClr val="78AAB3"/>
      </a:accent1>
      <a:accent2>
        <a:srgbClr val="9A9671"/>
      </a:accent2>
      <a:accent3>
        <a:srgbClr val="D9971A"/>
      </a:accent3>
      <a:accent4>
        <a:srgbClr val="D7620E"/>
      </a:accent4>
      <a:accent5>
        <a:srgbClr val="A61702"/>
      </a:accent5>
      <a:accent6>
        <a:srgbClr val="606B7E"/>
      </a:accent6>
      <a:hlink>
        <a:srgbClr val="0000FF"/>
      </a:hlink>
      <a:folHlink>
        <a:srgbClr val="FF00FF"/>
      </a:folHlink>
    </a:clrScheme>
    <a:fontScheme name="Showroom">
      <a:majorFont>
        <a:latin typeface="Gill Sans Light"/>
        <a:ea typeface="Gill Sans Light"/>
        <a:cs typeface="Gill Sans Light"/>
      </a:majorFont>
      <a:minorFont>
        <a:latin typeface="Gill Sans Light"/>
        <a:ea typeface="Gill Sans Light"/>
        <a:cs typeface="Gill Sans Light"/>
      </a:minorFont>
    </a:fontScheme>
    <a:fmtScheme name="Showroom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808785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ill Sans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5A5F5E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535353"/>
            </a:solidFill>
            <a:effectLst/>
            <a:uFillTx/>
            <a:latin typeface="+mn-lt"/>
            <a:ea typeface="+mn-ea"/>
            <a:cs typeface="+mn-cs"/>
            <a:sym typeface="Gill Sans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Showroom">
  <a:themeElements>
    <a:clrScheme name="Showroom">
      <a:dk1>
        <a:srgbClr val="000000"/>
      </a:dk1>
      <a:lt1>
        <a:srgbClr val="FFFFFF"/>
      </a:lt1>
      <a:dk2>
        <a:srgbClr val="5A5F5E"/>
      </a:dk2>
      <a:lt2>
        <a:srgbClr val="B4B4B4"/>
      </a:lt2>
      <a:accent1>
        <a:srgbClr val="78AAB3"/>
      </a:accent1>
      <a:accent2>
        <a:srgbClr val="9A9671"/>
      </a:accent2>
      <a:accent3>
        <a:srgbClr val="D9971A"/>
      </a:accent3>
      <a:accent4>
        <a:srgbClr val="D7620E"/>
      </a:accent4>
      <a:accent5>
        <a:srgbClr val="A61702"/>
      </a:accent5>
      <a:accent6>
        <a:srgbClr val="606B7E"/>
      </a:accent6>
      <a:hlink>
        <a:srgbClr val="0000FF"/>
      </a:hlink>
      <a:folHlink>
        <a:srgbClr val="FF00FF"/>
      </a:folHlink>
    </a:clrScheme>
    <a:fontScheme name="Showroom">
      <a:majorFont>
        <a:latin typeface="Gill Sans Light"/>
        <a:ea typeface="Gill Sans Light"/>
        <a:cs typeface="Gill Sans Light"/>
      </a:majorFont>
      <a:minorFont>
        <a:latin typeface="Gill Sans Light"/>
        <a:ea typeface="Gill Sans Light"/>
        <a:cs typeface="Gill Sans Light"/>
      </a:minorFont>
    </a:fontScheme>
    <a:fmtScheme name="Showroom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808785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ill Sans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5A5F5E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535353"/>
            </a:solidFill>
            <a:effectLst/>
            <a:uFillTx/>
            <a:latin typeface="+mn-lt"/>
            <a:ea typeface="+mn-ea"/>
            <a:cs typeface="+mn-cs"/>
            <a:sym typeface="Gill Sans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60</Words>
  <Application>Microsoft Office PowerPoint</Application>
  <PresentationFormat>Custom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Gill Sans</vt:lpstr>
      <vt:lpstr>Gill Sans Light</vt:lpstr>
      <vt:lpstr>Gill Sans SemiBold</vt:lpstr>
      <vt:lpstr>Helvetica</vt:lpstr>
      <vt:lpstr>Helvetica Neue</vt:lpstr>
      <vt:lpstr>Showroom</vt:lpstr>
      <vt:lpstr>PowerPoint Presentation</vt:lpstr>
      <vt:lpstr>Sanction Management - The Concept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Lindsay</cp:lastModifiedBy>
  <cp:revision>6</cp:revision>
  <dcterms:modified xsi:type="dcterms:W3CDTF">2023-03-17T10:31:48Z</dcterms:modified>
</cp:coreProperties>
</file>