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57" r:id="rId4"/>
    <p:sldId id="275" r:id="rId5"/>
    <p:sldId id="276" r:id="rId6"/>
    <p:sldId id="278" r:id="rId7"/>
    <p:sldId id="283" r:id="rId8"/>
    <p:sldId id="284" r:id="rId9"/>
    <p:sldId id="285" r:id="rId10"/>
    <p:sldId id="260" r:id="rId11"/>
    <p:sldId id="266" r:id="rId12"/>
    <p:sldId id="287" r:id="rId13"/>
    <p:sldId id="28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79" autoAdjust="0"/>
  </p:normalViewPr>
  <p:slideViewPr>
    <p:cSldViewPr>
      <p:cViewPr varScale="1">
        <p:scale>
          <a:sx n="70" d="100"/>
          <a:sy n="70" d="100"/>
        </p:scale>
        <p:origin x="1180" y="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99BE5-206E-4056-92B1-981AD6E1603E}" type="datetimeFigureOut">
              <a:rPr lang="en-US" smtClean="0"/>
              <a:pPr/>
              <a:t>3/14/2025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850F1-786A-47E0-A892-1124B2EAF6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850F1-786A-47E0-A892-1124B2EAF653}" type="slidenum">
              <a:rPr lang="en-US" smtClean="0"/>
              <a:pPr/>
              <a:t>1</a:t>
            </a:fld>
            <a:endParaRPr lang="en-US"/>
          </a:p>
        </p:txBody>
      </p:sp>
    </p:spTree>
    <p:extLst>
      <p:ext uri="{BB962C8B-B14F-4D97-AF65-F5344CB8AC3E}">
        <p14:creationId xmlns:p14="http://schemas.microsoft.com/office/powerpoint/2010/main" val="2136993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it, plan it, do it!</a:t>
            </a:r>
          </a:p>
        </p:txBody>
      </p:sp>
      <p:sp>
        <p:nvSpPr>
          <p:cNvPr id="4" name="Slide Number Placeholder 3"/>
          <p:cNvSpPr>
            <a:spLocks noGrp="1"/>
          </p:cNvSpPr>
          <p:nvPr>
            <p:ph type="sldNum" sz="quarter" idx="5"/>
          </p:nvPr>
        </p:nvSpPr>
        <p:spPr/>
        <p:txBody>
          <a:bodyPr/>
          <a:lstStyle/>
          <a:p>
            <a:fld id="{CE1850F1-786A-47E0-A892-1124B2EAF653}" type="slidenum">
              <a:rPr lang="en-US" smtClean="0"/>
              <a:pPr/>
              <a:t>13</a:t>
            </a:fld>
            <a:endParaRPr lang="en-US"/>
          </a:p>
        </p:txBody>
      </p:sp>
    </p:spTree>
    <p:extLst>
      <p:ext uri="{BB962C8B-B14F-4D97-AF65-F5344CB8AC3E}">
        <p14:creationId xmlns:p14="http://schemas.microsoft.com/office/powerpoint/2010/main" val="308550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850F1-786A-47E0-A892-1124B2EAF653}" type="slidenum">
              <a:rPr lang="en-US" smtClean="0"/>
              <a:pPr/>
              <a:t>2</a:t>
            </a:fld>
            <a:endParaRPr lang="en-US"/>
          </a:p>
        </p:txBody>
      </p:sp>
    </p:spTree>
    <p:extLst>
      <p:ext uri="{BB962C8B-B14F-4D97-AF65-F5344CB8AC3E}">
        <p14:creationId xmlns:p14="http://schemas.microsoft.com/office/powerpoint/2010/main" val="23421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US" b="0" i="0" u="none" strike="noStrike" dirty="0">
                <a:solidFill>
                  <a:srgbClr val="333333"/>
                </a:solidFill>
                <a:effectLst/>
                <a:latin typeface="system-ui"/>
              </a:rPr>
              <a:t>Stuttgart pilots Nikolai Packard and Peter Rollmann flew over Germany for 100 hours and 14 minutes in a balloon filled with 1,050 cubic meters of hydrogen. Initially, they planned to fly only to qualify for the 2025 Gordon Bennett Race in France. After two days, they still hadn't had enough, and Wilhelm Eimers' 29-year-old world record seemed within reach. Since provisions for the chasers were also mistakenly on board, they didn't go hungry. They stayed for two more nights and landed gently in a meadow in Hesse after four days, four hours, and 14 minutes.</a:t>
            </a:r>
          </a:p>
          <a:p>
            <a:pPr algn="l"/>
            <a:r>
              <a:rPr lang="en-US" b="0" i="0" u="none" strike="noStrike" dirty="0">
                <a:solidFill>
                  <a:srgbClr val="333333"/>
                </a:solidFill>
                <a:effectLst/>
                <a:latin typeface="system-ui"/>
              </a:rPr>
              <a:t>The Federal Balloon Commission congratulates all air sports enthusiasts on this magnificent achievement.</a:t>
            </a:r>
          </a:p>
          <a:p>
            <a:endParaRPr lang="en-US" dirty="0"/>
          </a:p>
        </p:txBody>
      </p:sp>
      <p:sp>
        <p:nvSpPr>
          <p:cNvPr id="4" name="Slide Number Placeholder 3"/>
          <p:cNvSpPr>
            <a:spLocks noGrp="1"/>
          </p:cNvSpPr>
          <p:nvPr>
            <p:ph type="sldNum" sz="quarter" idx="10"/>
          </p:nvPr>
        </p:nvSpPr>
        <p:spPr/>
        <p:txBody>
          <a:bodyPr/>
          <a:lstStyle/>
          <a:p>
            <a:fld id="{CE1850F1-786A-47E0-A892-1124B2EAF65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9A617-DC5A-637A-9594-2B5C8A9DB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2FE89-E9A3-4B9D-4757-D09156F44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2CB8C-15F0-206E-0618-0041F2950464}"/>
              </a:ext>
            </a:extLst>
          </p:cNvPr>
          <p:cNvSpPr>
            <a:spLocks noGrp="1"/>
          </p:cNvSpPr>
          <p:nvPr>
            <p:ph type="body" idx="1"/>
          </p:nvPr>
        </p:nvSpPr>
        <p:spPr/>
        <p:txBody>
          <a:bodyPr>
            <a:normAutofit/>
          </a:bodyPr>
          <a:lstStyle/>
          <a:p>
            <a:endParaRPr lang="en-US" sz="1200" b="0" i="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E10FD65-3275-4EC4-DE71-D28A0FB2A619}"/>
              </a:ext>
            </a:extLst>
          </p:cNvPr>
          <p:cNvSpPr>
            <a:spLocks noGrp="1"/>
          </p:cNvSpPr>
          <p:nvPr>
            <p:ph type="sldNum" sz="quarter" idx="10"/>
          </p:nvPr>
        </p:nvSpPr>
        <p:spPr/>
        <p:txBody>
          <a:bodyPr/>
          <a:lstStyle/>
          <a:p>
            <a:fld id="{CE1850F1-786A-47E0-A892-1124B2EAF653}" type="slidenum">
              <a:rPr lang="en-US" smtClean="0"/>
              <a:pPr/>
              <a:t>4</a:t>
            </a:fld>
            <a:endParaRPr lang="en-US"/>
          </a:p>
        </p:txBody>
      </p:sp>
    </p:spTree>
    <p:extLst>
      <p:ext uri="{BB962C8B-B14F-4D97-AF65-F5344CB8AC3E}">
        <p14:creationId xmlns:p14="http://schemas.microsoft.com/office/powerpoint/2010/main" val="197520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1F860-29BF-E09C-EEFC-58EF54E73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4528A-75C1-8778-D3F9-0FFEC043A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8480D-748E-F8F9-EF0F-DF4975413BDB}"/>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19DF5315-FC05-8BDB-60DD-897584561BB2}"/>
              </a:ext>
            </a:extLst>
          </p:cNvPr>
          <p:cNvSpPr>
            <a:spLocks noGrp="1"/>
          </p:cNvSpPr>
          <p:nvPr>
            <p:ph type="sldNum" sz="quarter" idx="10"/>
          </p:nvPr>
        </p:nvSpPr>
        <p:spPr/>
        <p:txBody>
          <a:bodyPr/>
          <a:lstStyle/>
          <a:p>
            <a:fld id="{CE1850F1-786A-47E0-A892-1124B2EAF653}" type="slidenum">
              <a:rPr lang="en-US" smtClean="0"/>
              <a:pPr/>
              <a:t>5</a:t>
            </a:fld>
            <a:endParaRPr lang="en-US"/>
          </a:p>
        </p:txBody>
      </p:sp>
    </p:spTree>
    <p:extLst>
      <p:ext uri="{BB962C8B-B14F-4D97-AF65-F5344CB8AC3E}">
        <p14:creationId xmlns:p14="http://schemas.microsoft.com/office/powerpoint/2010/main" val="59541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91F0E-7E91-C09F-FA07-A7E64DEA9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57AA9-4A3E-11D7-A6B5-FF4BED234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AF0984-6D1C-9294-F4E4-7DCCAA07A563}"/>
              </a:ext>
            </a:extLst>
          </p:cNvPr>
          <p:cNvSpPr>
            <a:spLocks noGrp="1"/>
          </p:cNvSpPr>
          <p:nvPr>
            <p:ph type="body" idx="1"/>
          </p:nvPr>
        </p:nvSpPr>
        <p:spPr/>
        <p:txBody>
          <a:bodyPr>
            <a:normAutofit/>
          </a:bodyPr>
          <a:lstStyle/>
          <a:p>
            <a:pPr algn="l" fontAlgn="base">
              <a:lnSpc>
                <a:spcPts val="1950"/>
              </a:lnSpc>
              <a:buNone/>
            </a:pPr>
            <a:r>
              <a:rPr lang="en-US" b="0" i="0" u="none" strike="noStrike" dirty="0">
                <a:solidFill>
                  <a:srgbClr val="202224"/>
                </a:solidFill>
                <a:effectLst/>
                <a:latin typeface="BBC Reith Serif"/>
              </a:rPr>
              <a:t>A woman has set three brand new female airship world records, 20 years after her father set the male record in the same airship.</a:t>
            </a:r>
          </a:p>
          <a:p>
            <a:pPr algn="l" fontAlgn="base">
              <a:lnSpc>
                <a:spcPts val="1950"/>
              </a:lnSpc>
              <a:buNone/>
            </a:pPr>
            <a:r>
              <a:rPr lang="en-US" b="0" i="0" u="none" strike="noStrike" dirty="0">
                <a:solidFill>
                  <a:srgbClr val="202224"/>
                </a:solidFill>
                <a:effectLst/>
                <a:latin typeface="BBC Reith Serif"/>
              </a:rPr>
              <a:t>Alicia Hempleman-Adams, from Bath, took off on the solo flight in the American state of Connecticut, reaching an altitude of 4,100ft (1250m), and travelling a distance of 20.5 km in just one hour and seven minutes.</a:t>
            </a:r>
          </a:p>
          <a:p>
            <a:pPr algn="l" fontAlgn="base">
              <a:lnSpc>
                <a:spcPts val="1950"/>
              </a:lnSpc>
              <a:buNone/>
            </a:pPr>
            <a:r>
              <a:rPr lang="en-US" b="0" i="0" u="none" strike="noStrike" dirty="0">
                <a:solidFill>
                  <a:srgbClr val="202224"/>
                </a:solidFill>
                <a:effectLst/>
                <a:latin typeface="BBC Reith Serif"/>
              </a:rPr>
              <a:t>The 35-year-old fashion consultant is the daughter of adventurer Sir David Hempleman-Adams, whose altitude record set in 2004 still stands today.</a:t>
            </a:r>
          </a:p>
          <a:p>
            <a:pPr algn="l" fontAlgn="base">
              <a:lnSpc>
                <a:spcPts val="1950"/>
              </a:lnSpc>
            </a:pPr>
            <a:r>
              <a:rPr lang="en-US" b="0" i="0" u="none" strike="noStrike" dirty="0">
                <a:solidFill>
                  <a:srgbClr val="202224"/>
                </a:solidFill>
                <a:effectLst/>
                <a:latin typeface="BBC Reith Serif"/>
              </a:rPr>
              <a:t>Once verified, </a:t>
            </a:r>
            <a:r>
              <a:rPr lang="en-US" b="0" i="0" u="none" strike="noStrike" dirty="0" err="1">
                <a:solidFill>
                  <a:srgbClr val="202224"/>
                </a:solidFill>
                <a:effectLst/>
                <a:latin typeface="BBC Reith Serif"/>
              </a:rPr>
              <a:t>Ms</a:t>
            </a:r>
            <a:r>
              <a:rPr lang="en-US" b="0" i="0" u="none" strike="noStrike" dirty="0">
                <a:solidFill>
                  <a:srgbClr val="202224"/>
                </a:solidFill>
                <a:effectLst/>
                <a:latin typeface="BBC Reith Serif"/>
              </a:rPr>
              <a:t> Hempleman-Adams will hold six World Air Sports Federation world records and 15 British records.</a:t>
            </a:r>
          </a:p>
          <a:p>
            <a:endParaRPr lang="en-US" dirty="0"/>
          </a:p>
        </p:txBody>
      </p:sp>
      <p:sp>
        <p:nvSpPr>
          <p:cNvPr id="4" name="Slide Number Placeholder 3">
            <a:extLst>
              <a:ext uri="{FF2B5EF4-FFF2-40B4-BE49-F238E27FC236}">
                <a16:creationId xmlns:a16="http://schemas.microsoft.com/office/drawing/2014/main" id="{FD647ED3-730C-1590-5FFF-4A11C25B68DC}"/>
              </a:ext>
            </a:extLst>
          </p:cNvPr>
          <p:cNvSpPr>
            <a:spLocks noGrp="1"/>
          </p:cNvSpPr>
          <p:nvPr>
            <p:ph type="sldNum" sz="quarter" idx="10"/>
          </p:nvPr>
        </p:nvSpPr>
        <p:spPr/>
        <p:txBody>
          <a:bodyPr/>
          <a:lstStyle/>
          <a:p>
            <a:fld id="{CE1850F1-786A-47E0-A892-1124B2EAF653}" type="slidenum">
              <a:rPr lang="en-US" smtClean="0"/>
              <a:pPr/>
              <a:t>6</a:t>
            </a:fld>
            <a:endParaRPr lang="en-US"/>
          </a:p>
        </p:txBody>
      </p:sp>
    </p:spTree>
    <p:extLst>
      <p:ext uri="{BB962C8B-B14F-4D97-AF65-F5344CB8AC3E}">
        <p14:creationId xmlns:p14="http://schemas.microsoft.com/office/powerpoint/2010/main" val="271716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A1448-63F8-8139-FB6D-EAF4368DB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6E4D1-7DC7-8CE3-C7ED-66F9DA73D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3AC96-B3E9-19BC-84AB-9E88E98A8D9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4BBFF822-444E-F21C-FF62-8AB34AA1AFD9}"/>
              </a:ext>
            </a:extLst>
          </p:cNvPr>
          <p:cNvSpPr>
            <a:spLocks noGrp="1"/>
          </p:cNvSpPr>
          <p:nvPr>
            <p:ph type="sldNum" sz="quarter" idx="10"/>
          </p:nvPr>
        </p:nvSpPr>
        <p:spPr/>
        <p:txBody>
          <a:bodyPr/>
          <a:lstStyle/>
          <a:p>
            <a:fld id="{CE1850F1-786A-47E0-A892-1124B2EAF653}" type="slidenum">
              <a:rPr lang="en-US" smtClean="0"/>
              <a:pPr/>
              <a:t>7</a:t>
            </a:fld>
            <a:endParaRPr lang="en-US"/>
          </a:p>
        </p:txBody>
      </p:sp>
    </p:spTree>
    <p:extLst>
      <p:ext uri="{BB962C8B-B14F-4D97-AF65-F5344CB8AC3E}">
        <p14:creationId xmlns:p14="http://schemas.microsoft.com/office/powerpoint/2010/main" val="234881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CA246-FF08-6DA3-3411-5D2362C23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1233F-3678-9A50-74EC-E61084E7C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636EA-6327-347E-CF16-9CCB1CEECB17}"/>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DEC02A03-DB16-0652-E4FF-FF18DFF8B1D2}"/>
              </a:ext>
            </a:extLst>
          </p:cNvPr>
          <p:cNvSpPr>
            <a:spLocks noGrp="1"/>
          </p:cNvSpPr>
          <p:nvPr>
            <p:ph type="sldNum" sz="quarter" idx="10"/>
          </p:nvPr>
        </p:nvSpPr>
        <p:spPr/>
        <p:txBody>
          <a:bodyPr/>
          <a:lstStyle/>
          <a:p>
            <a:fld id="{CE1850F1-786A-47E0-A892-1124B2EAF653}" type="slidenum">
              <a:rPr lang="en-US" smtClean="0"/>
              <a:pPr/>
              <a:t>8</a:t>
            </a:fld>
            <a:endParaRPr lang="en-US"/>
          </a:p>
        </p:txBody>
      </p:sp>
    </p:spTree>
    <p:extLst>
      <p:ext uri="{BB962C8B-B14F-4D97-AF65-F5344CB8AC3E}">
        <p14:creationId xmlns:p14="http://schemas.microsoft.com/office/powerpoint/2010/main" val="3870739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0AFAE-805C-37C6-8E45-87EF86A3C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A9299-4C61-EAFE-5D46-7767BE945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91F53-9F00-49AD-7B02-1E91AC7B5DA4}"/>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5CA46BC2-4505-CB1F-F59B-19FC7BC92656}"/>
              </a:ext>
            </a:extLst>
          </p:cNvPr>
          <p:cNvSpPr>
            <a:spLocks noGrp="1"/>
          </p:cNvSpPr>
          <p:nvPr>
            <p:ph type="sldNum" sz="quarter" idx="10"/>
          </p:nvPr>
        </p:nvSpPr>
        <p:spPr/>
        <p:txBody>
          <a:bodyPr/>
          <a:lstStyle/>
          <a:p>
            <a:fld id="{CE1850F1-786A-47E0-A892-1124B2EAF653}" type="slidenum">
              <a:rPr lang="en-US" smtClean="0"/>
              <a:pPr/>
              <a:t>9</a:t>
            </a:fld>
            <a:endParaRPr lang="en-US"/>
          </a:p>
        </p:txBody>
      </p:sp>
    </p:spTree>
    <p:extLst>
      <p:ext uri="{BB962C8B-B14F-4D97-AF65-F5344CB8AC3E}">
        <p14:creationId xmlns:p14="http://schemas.microsoft.com/office/powerpoint/2010/main" val="10584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76AC1C-D7B6-47E1-A3CA-53A3A10F0ED1}"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B37C7-6261-4D3C-ADAD-31420190E8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6AC1C-D7B6-47E1-A3CA-53A3A10F0ED1}"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B37C7-6261-4D3C-ADAD-31420190E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6AC1C-D7B6-47E1-A3CA-53A3A10F0ED1}"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B37C7-6261-4D3C-ADAD-31420190E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6AC1C-D7B6-47E1-A3CA-53A3A10F0ED1}"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B37C7-6261-4D3C-ADAD-31420190E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76AC1C-D7B6-47E1-A3CA-53A3A10F0ED1}" type="datetimeFigureOut">
              <a:rPr lang="en-US" smtClean="0"/>
              <a:pPr/>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B37C7-6261-4D3C-ADAD-31420190E8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76AC1C-D7B6-47E1-A3CA-53A3A10F0ED1}"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B37C7-6261-4D3C-ADAD-31420190E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76AC1C-D7B6-47E1-A3CA-53A3A10F0ED1}" type="datetimeFigureOut">
              <a:rPr lang="en-US" smtClean="0"/>
              <a:pPr/>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B37C7-6261-4D3C-ADAD-31420190E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76AC1C-D7B6-47E1-A3CA-53A3A10F0ED1}" type="datetimeFigureOut">
              <a:rPr lang="en-US" smtClean="0"/>
              <a:pPr/>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B37C7-6261-4D3C-ADAD-31420190E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6AC1C-D7B6-47E1-A3CA-53A3A10F0ED1}" type="datetimeFigureOut">
              <a:rPr lang="en-US" smtClean="0"/>
              <a:pPr/>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EB37C7-6261-4D3C-ADAD-31420190E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76AC1C-D7B6-47E1-A3CA-53A3A10F0ED1}"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B37C7-6261-4D3C-ADAD-31420190E8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76AC1C-D7B6-47E1-A3CA-53A3A10F0ED1}" type="datetimeFigureOut">
              <a:rPr lang="en-US" smtClean="0"/>
              <a:pPr/>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B37C7-6261-4D3C-ADAD-31420190E8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6AC1C-D7B6-47E1-A3CA-53A3A10F0ED1}" type="datetimeFigureOut">
              <a:rPr lang="en-US" smtClean="0"/>
              <a:pPr/>
              <a:t>3/14/2025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B37C7-6261-4D3C-ADAD-31420190E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tretch>
            <a:fillRect/>
          </a:stretch>
        </p:blipFill>
        <p:spPr>
          <a:xfrm>
            <a:off x="-1" y="-4"/>
            <a:ext cx="9176258" cy="6919595"/>
          </a:xfrm>
          <a:prstGeom prst="rect">
            <a:avLst/>
          </a:prstGeom>
        </p:spPr>
      </p:pic>
      <p:sp>
        <p:nvSpPr>
          <p:cNvPr id="3" name="Subtitle 2"/>
          <p:cNvSpPr>
            <a:spLocks noGrp="1"/>
          </p:cNvSpPr>
          <p:nvPr>
            <p:ph type="subTitle" idx="1"/>
          </p:nvPr>
        </p:nvSpPr>
        <p:spPr>
          <a:xfrm>
            <a:off x="4495800" y="4495800"/>
            <a:ext cx="6400800" cy="1752600"/>
          </a:xfrm>
        </p:spPr>
        <p:txBody>
          <a:bodyPr/>
          <a:lstStyle/>
          <a:p>
            <a:r>
              <a:rPr lang="en-US" b="1" dirty="0">
                <a:solidFill>
                  <a:schemeClr val="tx1"/>
                </a:solidFill>
              </a:rPr>
              <a:t>New Delhi,</a:t>
            </a:r>
          </a:p>
          <a:p>
            <a:r>
              <a:rPr lang="en-US" b="1" dirty="0">
                <a:solidFill>
                  <a:schemeClr val="tx1"/>
                </a:solidFill>
              </a:rPr>
              <a:t> India</a:t>
            </a:r>
          </a:p>
          <a:p>
            <a:r>
              <a:rPr lang="en-US" b="1" dirty="0">
                <a:solidFill>
                  <a:schemeClr val="tx1"/>
                </a:solidFill>
              </a:rPr>
              <a:t>March 14, 2025</a:t>
            </a:r>
          </a:p>
          <a:p>
            <a:endParaRPr lang="en-US" dirty="0"/>
          </a:p>
        </p:txBody>
      </p:sp>
      <p:sp>
        <p:nvSpPr>
          <p:cNvPr id="6" name="Title 1"/>
          <p:cNvSpPr txBox="1">
            <a:spLocks/>
          </p:cNvSpPr>
          <p:nvPr/>
        </p:nvSpPr>
        <p:spPr>
          <a:xfrm>
            <a:off x="-1905000" y="-2286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Arial Black" pitchFamily="34" charset="0"/>
                <a:ea typeface="+mj-ea"/>
                <a:cs typeface="+mj-cs"/>
              </a:rPr>
              <a:t>FAI/CIA Records</a:t>
            </a:r>
            <a:br>
              <a:rPr kumimoji="0" lang="en-US" sz="3200" b="0" i="0" u="none" strike="noStrike" kern="1200" cap="none" spc="0" normalizeH="0" baseline="0" noProof="0">
                <a:ln>
                  <a:noFill/>
                </a:ln>
                <a:solidFill>
                  <a:schemeClr val="tx1"/>
                </a:solidFill>
                <a:effectLst/>
                <a:uLnTx/>
                <a:uFillTx/>
                <a:latin typeface="Arial Black" pitchFamily="34" charset="0"/>
                <a:ea typeface="+mj-ea"/>
                <a:cs typeface="+mj-cs"/>
              </a:rPr>
            </a:br>
            <a:r>
              <a:rPr kumimoji="0" lang="en-US" sz="3200" b="0" i="0" u="none" strike="noStrike" kern="1200" cap="none" spc="0" normalizeH="0" baseline="0" noProof="0">
                <a:ln>
                  <a:noFill/>
                </a:ln>
                <a:solidFill>
                  <a:schemeClr val="tx1"/>
                </a:solidFill>
                <a:effectLst/>
                <a:uLnTx/>
                <a:uFillTx/>
                <a:latin typeface="Arial Black" pitchFamily="34" charset="0"/>
                <a:ea typeface="+mj-ea"/>
                <a:cs typeface="+mj-cs"/>
              </a:rPr>
              <a:t>Subcommittee </a:t>
            </a:r>
            <a:endParaRPr kumimoji="0" lang="en-US" sz="32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lum contrast="-84000"/>
          </a:blip>
          <a:stretch>
            <a:fillRect/>
          </a:stretch>
        </p:blipFill>
        <p:spPr>
          <a:xfrm>
            <a:off x="-32258" y="0"/>
            <a:ext cx="9176258" cy="6919595"/>
          </a:xfrm>
          <a:prstGeom prst="rect">
            <a:avLst/>
          </a:prstGeom>
        </p:spPr>
      </p:pic>
      <p:sp>
        <p:nvSpPr>
          <p:cNvPr id="2" name="Title 1"/>
          <p:cNvSpPr>
            <a:spLocks noGrp="1"/>
          </p:cNvSpPr>
          <p:nvPr>
            <p:ph type="title"/>
          </p:nvPr>
        </p:nvSpPr>
        <p:spPr/>
        <p:txBody>
          <a:bodyPr/>
          <a:lstStyle/>
          <a:p>
            <a:r>
              <a:rPr lang="en-US" b="1" dirty="0"/>
              <a:t>Sporting Badges</a:t>
            </a:r>
          </a:p>
        </p:txBody>
      </p:sp>
      <p:sp>
        <p:nvSpPr>
          <p:cNvPr id="3" name="Content Placeholder 2"/>
          <p:cNvSpPr>
            <a:spLocks noGrp="1"/>
          </p:cNvSpPr>
          <p:nvPr>
            <p:ph idx="1"/>
          </p:nvPr>
        </p:nvSpPr>
        <p:spPr/>
        <p:txBody>
          <a:bodyPr>
            <a:normAutofit/>
          </a:bodyPr>
          <a:lstStyle/>
          <a:p>
            <a:r>
              <a:rPr lang="en-US" sz="4000" dirty="0"/>
              <a:t>Need to promote</a:t>
            </a:r>
          </a:p>
          <a:p>
            <a:r>
              <a:rPr lang="en-US" sz="4000" dirty="0"/>
              <a:t>No badge claim this year</a:t>
            </a:r>
          </a:p>
          <a:p>
            <a:r>
              <a:rPr lang="en-US" sz="4000" dirty="0"/>
              <a:t>Great way to increase pilot skills and knowledge</a:t>
            </a:r>
          </a:p>
        </p:txBody>
      </p:sp>
      <p:sp>
        <p:nvSpPr>
          <p:cNvPr id="19458" name="AutoShape 2" descr="Documents | World Air Sports Fede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ocuments | World Air Sports Fede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https://www.fai.org/sites/default/files/styles/commission_header_logo/public/commissions/image/logo_cia_01_cmyk_300-15.jpg?itok=afNTSq30"/>
          <p:cNvPicPr>
            <a:picLocks noChangeAspect="1" noChangeArrowheads="1"/>
          </p:cNvPicPr>
          <p:nvPr/>
        </p:nvPicPr>
        <p:blipFill>
          <a:blip r:embed="rId3" cstate="print"/>
          <a:srcRect/>
          <a:stretch>
            <a:fillRect/>
          </a:stretch>
        </p:blipFill>
        <p:spPr bwMode="auto">
          <a:xfrm>
            <a:off x="6286500" y="5105400"/>
            <a:ext cx="2857500" cy="1752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lum contrast="-84000"/>
          </a:blip>
          <a:stretch>
            <a:fillRect/>
          </a:stretch>
        </p:blipFill>
        <p:spPr>
          <a:xfrm>
            <a:off x="-32258" y="0"/>
            <a:ext cx="9176258" cy="6919595"/>
          </a:xfrm>
          <a:prstGeom prst="rect">
            <a:avLst/>
          </a:prstGeom>
        </p:spPr>
      </p:pic>
      <p:sp>
        <p:nvSpPr>
          <p:cNvPr id="2" name="Title 1"/>
          <p:cNvSpPr>
            <a:spLocks noGrp="1"/>
          </p:cNvSpPr>
          <p:nvPr>
            <p:ph type="title"/>
          </p:nvPr>
        </p:nvSpPr>
        <p:spPr/>
        <p:txBody>
          <a:bodyPr/>
          <a:lstStyle/>
          <a:p>
            <a:r>
              <a:rPr lang="en-US" b="1" dirty="0"/>
              <a:t>Working on</a:t>
            </a:r>
          </a:p>
        </p:txBody>
      </p:sp>
      <p:sp>
        <p:nvSpPr>
          <p:cNvPr id="3" name="Content Placeholder 2"/>
          <p:cNvSpPr>
            <a:spLocks noGrp="1"/>
          </p:cNvSpPr>
          <p:nvPr>
            <p:ph idx="1"/>
          </p:nvPr>
        </p:nvSpPr>
        <p:spPr>
          <a:xfrm>
            <a:off x="228600" y="1600200"/>
            <a:ext cx="8686800" cy="4525963"/>
          </a:xfrm>
        </p:spPr>
        <p:txBody>
          <a:bodyPr>
            <a:normAutofit/>
          </a:bodyPr>
          <a:lstStyle/>
          <a:p>
            <a:r>
              <a:rPr lang="en-US" sz="4000" dirty="0"/>
              <a:t>Upgrading computer programs</a:t>
            </a:r>
          </a:p>
          <a:p>
            <a:r>
              <a:rPr lang="en-US" sz="4000" dirty="0"/>
              <a:t>Updating notable flights list</a:t>
            </a:r>
          </a:p>
          <a:p>
            <a:r>
              <a:rPr lang="en-US" sz="4000" dirty="0"/>
              <a:t>Promoting the Sporting Badge Program</a:t>
            </a:r>
          </a:p>
        </p:txBody>
      </p:sp>
      <p:sp>
        <p:nvSpPr>
          <p:cNvPr id="19458" name="AutoShape 2" descr="Documents | World Air Sports Fede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ocuments | World Air Sports Feder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https://www.fai.org/sites/default/files/styles/commission_header_logo/public/commissions/image/logo_cia_01_cmyk_300-15.jpg?itok=afNTSq30"/>
          <p:cNvPicPr>
            <a:picLocks noChangeAspect="1" noChangeArrowheads="1"/>
          </p:cNvPicPr>
          <p:nvPr/>
        </p:nvPicPr>
        <p:blipFill>
          <a:blip r:embed="rId3" cstate="print"/>
          <a:srcRect/>
          <a:stretch>
            <a:fillRect/>
          </a:stretch>
        </p:blipFill>
        <p:spPr bwMode="auto">
          <a:xfrm>
            <a:off x="6286500" y="5105400"/>
            <a:ext cx="2857500" cy="1752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677AC-02AF-F394-3187-367F77F01F1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1910B9D-4A60-243E-6B01-F5F7A4BFA84B}"/>
              </a:ext>
            </a:extLst>
          </p:cNvPr>
          <p:cNvPicPr/>
          <p:nvPr/>
        </p:nvPicPr>
        <p:blipFill>
          <a:blip r:embed="rId2" cstate="print">
            <a:lum contrast="-84000"/>
          </a:blip>
          <a:stretch>
            <a:fillRect/>
          </a:stretch>
        </p:blipFill>
        <p:spPr>
          <a:xfrm>
            <a:off x="-32258" y="0"/>
            <a:ext cx="9176258" cy="6919595"/>
          </a:xfrm>
          <a:prstGeom prst="rect">
            <a:avLst/>
          </a:prstGeom>
        </p:spPr>
      </p:pic>
      <p:sp>
        <p:nvSpPr>
          <p:cNvPr id="2" name="Title 1">
            <a:extLst>
              <a:ext uri="{FF2B5EF4-FFF2-40B4-BE49-F238E27FC236}">
                <a16:creationId xmlns:a16="http://schemas.microsoft.com/office/drawing/2014/main" id="{D37D1F12-1967-E1E6-4002-61C54B5EC5F7}"/>
              </a:ext>
            </a:extLst>
          </p:cNvPr>
          <p:cNvSpPr>
            <a:spLocks noGrp="1"/>
          </p:cNvSpPr>
          <p:nvPr>
            <p:ph type="title"/>
          </p:nvPr>
        </p:nvSpPr>
        <p:spPr/>
        <p:txBody>
          <a:bodyPr/>
          <a:lstStyle/>
          <a:p>
            <a:r>
              <a:rPr lang="en-US" b="1" dirty="0"/>
              <a:t>Motion</a:t>
            </a:r>
          </a:p>
        </p:txBody>
      </p:sp>
      <p:sp>
        <p:nvSpPr>
          <p:cNvPr id="3" name="Content Placeholder 2">
            <a:extLst>
              <a:ext uri="{FF2B5EF4-FFF2-40B4-BE49-F238E27FC236}">
                <a16:creationId xmlns:a16="http://schemas.microsoft.com/office/drawing/2014/main" id="{990206E8-6886-6960-2C5A-38E485249625}"/>
              </a:ext>
            </a:extLst>
          </p:cNvPr>
          <p:cNvSpPr>
            <a:spLocks noGrp="1"/>
          </p:cNvSpPr>
          <p:nvPr>
            <p:ph idx="1"/>
          </p:nvPr>
        </p:nvSpPr>
        <p:spPr>
          <a:xfrm>
            <a:off x="228600" y="1600200"/>
            <a:ext cx="8686800" cy="4525963"/>
          </a:xfrm>
        </p:spPr>
        <p:txBody>
          <a:bodyPr>
            <a:normAutofit/>
          </a:bodyPr>
          <a:lstStyle/>
          <a:p>
            <a:r>
              <a:rPr lang="en-US" sz="3600" dirty="0">
                <a:effectLst/>
                <a:latin typeface="Aptos" panose="020B0004020202020204" pitchFamily="34" charset="0"/>
                <a:ea typeface="Aptos" panose="020B0004020202020204" pitchFamily="34" charset="0"/>
                <a:cs typeface="Times New Roman" panose="02020603050405020304" pitchFamily="18" charset="0"/>
              </a:rPr>
              <a:t>We make a motion requesting up to 1,000 CHF </a:t>
            </a:r>
            <a:r>
              <a:rPr lang="en-US" sz="3600" dirty="0">
                <a:latin typeface="Aptos" panose="020B0004020202020204" pitchFamily="34" charset="0"/>
                <a:ea typeface="Aptos" panose="020B0004020202020204" pitchFamily="34" charset="0"/>
                <a:cs typeface="Times New Roman" panose="02020603050405020304" pitchFamily="18" charset="0"/>
              </a:rPr>
              <a:t>to be applied to</a:t>
            </a:r>
            <a:r>
              <a:rPr lang="en-US" sz="3600" dirty="0">
                <a:effectLst/>
                <a:latin typeface="Aptos" panose="020B0004020202020204" pitchFamily="34" charset="0"/>
                <a:ea typeface="Aptos" panose="020B0004020202020204" pitchFamily="34" charset="0"/>
                <a:cs typeface="Times New Roman" panose="02020603050405020304" pitchFamily="18" charset="0"/>
              </a:rPr>
              <a:t> changing the </a:t>
            </a:r>
            <a:r>
              <a:rPr lang="en-US" sz="3600" b="1" dirty="0">
                <a:effectLst/>
                <a:latin typeface="Aptos" panose="020B0004020202020204" pitchFamily="34" charset="0"/>
                <a:ea typeface="Aptos" panose="020B0004020202020204" pitchFamily="34" charset="0"/>
                <a:cs typeface="Times New Roman" panose="02020603050405020304" pitchFamily="18" charset="0"/>
              </a:rPr>
              <a:t>CAMERON BALLOONS PROGRAM FOR FAI RECORDS </a:t>
            </a:r>
            <a:r>
              <a:rPr lang="en-US" sz="3600" dirty="0">
                <a:effectLst/>
                <a:latin typeface="Aptos" panose="020B0004020202020204" pitchFamily="34" charset="0"/>
                <a:ea typeface="Aptos" panose="020B0004020202020204" pitchFamily="34" charset="0"/>
                <a:cs typeface="Times New Roman" panose="02020603050405020304" pitchFamily="18" charset="0"/>
              </a:rPr>
              <a:t>from a Basic to a Python application.</a:t>
            </a:r>
            <a:endParaRPr lang="en-US" sz="3600" dirty="0"/>
          </a:p>
        </p:txBody>
      </p:sp>
      <p:sp>
        <p:nvSpPr>
          <p:cNvPr id="19458" name="AutoShape 2" descr="Documents | World Air Sports Federation">
            <a:extLst>
              <a:ext uri="{FF2B5EF4-FFF2-40B4-BE49-F238E27FC236}">
                <a16:creationId xmlns:a16="http://schemas.microsoft.com/office/drawing/2014/main" id="{CCDE1A1B-2EFD-51D5-2626-5C7F98FBB97A}"/>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ocuments | World Air Sports Federation">
            <a:extLst>
              <a:ext uri="{FF2B5EF4-FFF2-40B4-BE49-F238E27FC236}">
                <a16:creationId xmlns:a16="http://schemas.microsoft.com/office/drawing/2014/main" id="{6AC8C9D9-4A2A-6EDE-0C89-28B6A03BD634}"/>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https://www.fai.org/sites/default/files/styles/commission_header_logo/public/commissions/image/logo_cia_01_cmyk_300-15.jpg?itok=afNTSq30">
            <a:extLst>
              <a:ext uri="{FF2B5EF4-FFF2-40B4-BE49-F238E27FC236}">
                <a16:creationId xmlns:a16="http://schemas.microsoft.com/office/drawing/2014/main" id="{98957DFD-5692-6806-0A89-A69DBD0EDD9B}"/>
              </a:ext>
            </a:extLst>
          </p:cNvPr>
          <p:cNvPicPr>
            <a:picLocks noChangeAspect="1" noChangeArrowheads="1"/>
          </p:cNvPicPr>
          <p:nvPr/>
        </p:nvPicPr>
        <p:blipFill>
          <a:blip r:embed="rId3" cstate="print"/>
          <a:srcRect/>
          <a:stretch>
            <a:fillRect/>
          </a:stretch>
        </p:blipFill>
        <p:spPr bwMode="auto">
          <a:xfrm>
            <a:off x="6286500" y="5105400"/>
            <a:ext cx="2857500" cy="1752600"/>
          </a:xfrm>
          <a:prstGeom prst="rect">
            <a:avLst/>
          </a:prstGeom>
          <a:noFill/>
        </p:spPr>
      </p:pic>
    </p:spTree>
    <p:extLst>
      <p:ext uri="{BB962C8B-B14F-4D97-AF65-F5344CB8AC3E}">
        <p14:creationId xmlns:p14="http://schemas.microsoft.com/office/powerpoint/2010/main" val="282804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48B6-1E65-989E-4921-6CA30F088C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C3D33F-C438-F5DC-7881-4912EAD5BC62}"/>
              </a:ext>
            </a:extLst>
          </p:cNvPr>
          <p:cNvSpPr>
            <a:spLocks noGrp="1"/>
          </p:cNvSpPr>
          <p:nvPr>
            <p:ph idx="1"/>
          </p:nvPr>
        </p:nvSpPr>
        <p:spPr/>
        <p:txBody>
          <a:bodyPr/>
          <a:lstStyle/>
          <a:p>
            <a:endParaRPr lang="en-US"/>
          </a:p>
        </p:txBody>
      </p:sp>
      <p:pic>
        <p:nvPicPr>
          <p:cNvPr id="4098" name="Picture 2" descr="The view from 15,000 feet over the Pacific Ocean as seen from the Two Eagles Balloon flight deck.">
            <a:extLst>
              <a:ext uri="{FF2B5EF4-FFF2-40B4-BE49-F238E27FC236}">
                <a16:creationId xmlns:a16="http://schemas.microsoft.com/office/drawing/2014/main" id="{C7DEE9D2-E086-4856-5BAC-31BE5E06B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3BEAFF-75E1-609E-1824-7A377C093E8A}"/>
              </a:ext>
            </a:extLst>
          </p:cNvPr>
          <p:cNvSpPr txBox="1"/>
          <p:nvPr/>
        </p:nvSpPr>
        <p:spPr>
          <a:xfrm>
            <a:off x="2188464" y="545197"/>
            <a:ext cx="4767072" cy="646331"/>
          </a:xfrm>
          <a:prstGeom prst="rect">
            <a:avLst/>
          </a:prstGeom>
          <a:noFill/>
        </p:spPr>
        <p:txBody>
          <a:bodyPr wrap="square">
            <a:spAutoFit/>
          </a:bodyPr>
          <a:lstStyle/>
          <a:p>
            <a:r>
              <a:rPr lang="en-US" sz="3600" b="1" dirty="0"/>
              <a:t>Imagine it, plan it, do it!</a:t>
            </a:r>
          </a:p>
        </p:txBody>
      </p:sp>
    </p:spTree>
    <p:extLst>
      <p:ext uri="{BB962C8B-B14F-4D97-AF65-F5344CB8AC3E}">
        <p14:creationId xmlns:p14="http://schemas.microsoft.com/office/powerpoint/2010/main" val="51925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contrast="-84000"/>
          </a:blip>
          <a:stretch>
            <a:fillRect/>
          </a:stretch>
        </p:blipFill>
        <p:spPr>
          <a:xfrm>
            <a:off x="-1" y="-4"/>
            <a:ext cx="9176258" cy="6919595"/>
          </a:xfrm>
          <a:prstGeom prst="rect">
            <a:avLst/>
          </a:prstGeom>
        </p:spPr>
      </p:pic>
      <p:sp>
        <p:nvSpPr>
          <p:cNvPr id="2" name="Title 1"/>
          <p:cNvSpPr>
            <a:spLocks noGrp="1"/>
          </p:cNvSpPr>
          <p:nvPr>
            <p:ph type="ctrTitle"/>
          </p:nvPr>
        </p:nvSpPr>
        <p:spPr>
          <a:xfrm>
            <a:off x="-1905000" y="-228600"/>
            <a:ext cx="7772400" cy="1470025"/>
          </a:xfrm>
        </p:spPr>
        <p:txBody>
          <a:bodyPr>
            <a:normAutofit/>
          </a:bodyPr>
          <a:lstStyle/>
          <a:p>
            <a:r>
              <a:rPr lang="en-US" sz="3200" dirty="0">
                <a:latin typeface="Arial Black" pitchFamily="34" charset="0"/>
              </a:rPr>
              <a:t>FAI/CIA Records</a:t>
            </a:r>
            <a:br>
              <a:rPr lang="en-US" sz="3200" dirty="0">
                <a:latin typeface="Arial Black" pitchFamily="34" charset="0"/>
              </a:rPr>
            </a:br>
            <a:r>
              <a:rPr lang="en-US" sz="3200" dirty="0">
                <a:latin typeface="Arial Black" pitchFamily="34" charset="0"/>
              </a:rPr>
              <a:t>Subcommittee </a:t>
            </a:r>
          </a:p>
        </p:txBody>
      </p:sp>
      <p:sp>
        <p:nvSpPr>
          <p:cNvPr id="5" name="TextBox 4">
            <a:extLst>
              <a:ext uri="{FF2B5EF4-FFF2-40B4-BE49-F238E27FC236}">
                <a16:creationId xmlns:a16="http://schemas.microsoft.com/office/drawing/2014/main" id="{F1E45B2D-9E47-866F-7A85-75DB60894D66}"/>
              </a:ext>
            </a:extLst>
          </p:cNvPr>
          <p:cNvSpPr txBox="1"/>
          <p:nvPr/>
        </p:nvSpPr>
        <p:spPr>
          <a:xfrm>
            <a:off x="1049274" y="1903167"/>
            <a:ext cx="5902452" cy="3970318"/>
          </a:xfrm>
          <a:prstGeom prst="rect">
            <a:avLst/>
          </a:prstGeom>
          <a:noFill/>
        </p:spPr>
        <p:txBody>
          <a:bodyPr wrap="square">
            <a:spAutoFit/>
          </a:bodyPr>
          <a:lstStyle/>
          <a:p>
            <a:pPr marL="0" marR="0">
              <a:buNone/>
              <a:tabLst>
                <a:tab pos="108013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Chairman:	Troy Bradley (USA)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tabLst>
                <a:tab pos="108013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Members:	Hans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Akerstedt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(SWE)</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tabLst>
                <a:tab pos="108013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Don Cameron (GBR)</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tabLst>
                <a:tab pos="108013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Sabu Ichiyoshi (JPN)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tabLst>
                <a:tab pos="108013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Lindsay Muir (GBR)</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tabLst>
                <a:tab pos="108013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David Gleed (CAN)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tabLst>
                <a:tab pos="108013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Benjamin Eimers (GER)</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tabLst>
                <a:tab pos="108013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Mike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Meinl</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(GER)</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tabLst>
                <a:tab pos="108013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Branko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Ambrozic</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(SLO)</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lum contrast="-84000"/>
          </a:blip>
          <a:stretch>
            <a:fillRect/>
          </a:stretch>
        </p:blipFill>
        <p:spPr>
          <a:xfrm>
            <a:off x="-1" y="-4"/>
            <a:ext cx="9176258" cy="6919595"/>
          </a:xfrm>
          <a:prstGeom prst="rect">
            <a:avLst/>
          </a:prstGeom>
        </p:spPr>
      </p:pic>
      <p:sp>
        <p:nvSpPr>
          <p:cNvPr id="2" name="Title 1"/>
          <p:cNvSpPr>
            <a:spLocks noGrp="1"/>
          </p:cNvSpPr>
          <p:nvPr>
            <p:ph type="title"/>
          </p:nvPr>
        </p:nvSpPr>
        <p:spPr/>
        <p:txBody>
          <a:bodyPr>
            <a:noAutofit/>
          </a:bodyPr>
          <a:lstStyle/>
          <a:p>
            <a:r>
              <a:rPr lang="en-GB" sz="3600" b="1" dirty="0">
                <a:effectLst/>
                <a:latin typeface="Times New Roman" panose="02020603050405020304" pitchFamily="18" charset="0"/>
                <a:ea typeface="Calibri" panose="020F0502020204030204" pitchFamily="34" charset="0"/>
              </a:rPr>
              <a:t>Nikolai Packard</a:t>
            </a:r>
            <a:br>
              <a:rPr lang="en-GB" sz="3600" b="1" dirty="0">
                <a:effectLst/>
                <a:latin typeface="Times New Roman" panose="02020603050405020304" pitchFamily="18" charset="0"/>
                <a:ea typeface="Calibri" panose="020F0502020204030204" pitchFamily="34" charset="0"/>
              </a:rPr>
            </a:br>
            <a:r>
              <a:rPr lang="en-GB" sz="3600" b="1" dirty="0">
                <a:effectLst/>
                <a:latin typeface="Times New Roman" panose="02020603050405020304" pitchFamily="18" charset="0"/>
                <a:ea typeface="Calibri" panose="020F0502020204030204" pitchFamily="34" charset="0"/>
              </a:rPr>
              <a:t>Peter Rollman</a:t>
            </a:r>
            <a:endParaRPr lang="en-US" sz="3600" b="1" dirty="0"/>
          </a:p>
        </p:txBody>
      </p:sp>
      <p:pic>
        <p:nvPicPr>
          <p:cNvPr id="6" name="Picture 2">
            <a:extLst>
              <a:ext uri="{FF2B5EF4-FFF2-40B4-BE49-F238E27FC236}">
                <a16:creationId xmlns:a16="http://schemas.microsoft.com/office/drawing/2014/main" id="{61AE3A9C-CAF6-D758-9C57-409BF57EFD6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87450" y="1958181"/>
            <a:ext cx="67691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18E830-C665-5AC7-3D8E-BD60568D0C61}"/>
              </a:ext>
            </a:extLst>
          </p:cNvPr>
          <p:cNvSpPr txBox="1"/>
          <p:nvPr/>
        </p:nvSpPr>
        <p:spPr>
          <a:xfrm>
            <a:off x="2393950" y="5989943"/>
            <a:ext cx="5562600" cy="707886"/>
          </a:xfrm>
          <a:prstGeom prst="rect">
            <a:avLst/>
          </a:prstGeom>
          <a:noFill/>
        </p:spPr>
        <p:txBody>
          <a:bodyPr wrap="square" rtlCol="0">
            <a:spAutoFit/>
          </a:bodyPr>
          <a:lstStyle/>
          <a:p>
            <a:r>
              <a:rPr lang="en-US" sz="4000" dirty="0"/>
              <a:t>AA-07 World Duration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7A7B4-8028-C167-C84A-533559DC8DB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FAE05E7-AE28-CCBE-6D5C-05A4491781FB}"/>
              </a:ext>
            </a:extLst>
          </p:cNvPr>
          <p:cNvPicPr/>
          <p:nvPr/>
        </p:nvPicPr>
        <p:blipFill>
          <a:blip r:embed="rId3" cstate="print">
            <a:lum contrast="-84000"/>
          </a:blip>
          <a:stretch>
            <a:fillRect/>
          </a:stretch>
        </p:blipFill>
        <p:spPr>
          <a:xfrm>
            <a:off x="-1" y="-4"/>
            <a:ext cx="9176258" cy="6919595"/>
          </a:xfrm>
          <a:prstGeom prst="rect">
            <a:avLst/>
          </a:prstGeom>
        </p:spPr>
      </p:pic>
      <p:sp>
        <p:nvSpPr>
          <p:cNvPr id="2" name="Title 1">
            <a:extLst>
              <a:ext uri="{FF2B5EF4-FFF2-40B4-BE49-F238E27FC236}">
                <a16:creationId xmlns:a16="http://schemas.microsoft.com/office/drawing/2014/main" id="{8F2DAF98-65A4-4041-64ED-76ACC0BE94DC}"/>
              </a:ext>
            </a:extLst>
          </p:cNvPr>
          <p:cNvSpPr>
            <a:spLocks noGrp="1"/>
          </p:cNvSpPr>
          <p:nvPr>
            <p:ph type="title"/>
          </p:nvPr>
        </p:nvSpPr>
        <p:spPr/>
        <p:txBody>
          <a:bodyPr>
            <a:noAutofit/>
          </a:bodyPr>
          <a:lstStyle/>
          <a:p>
            <a:r>
              <a:rPr lang="en-GB" sz="3600" b="1" dirty="0">
                <a:effectLst/>
                <a:latin typeface="Times New Roman" panose="02020603050405020304" pitchFamily="18" charset="0"/>
                <a:ea typeface="Calibri" panose="020F0502020204030204" pitchFamily="34" charset="0"/>
              </a:rPr>
              <a:t>Nikolai Packard</a:t>
            </a:r>
            <a:br>
              <a:rPr lang="en-GB" sz="3600" b="1" dirty="0">
                <a:effectLst/>
                <a:latin typeface="Times New Roman" panose="02020603050405020304" pitchFamily="18" charset="0"/>
                <a:ea typeface="Calibri" panose="020F0502020204030204" pitchFamily="34" charset="0"/>
              </a:rPr>
            </a:br>
            <a:r>
              <a:rPr lang="en-GB" sz="3600" b="1" dirty="0">
                <a:effectLst/>
                <a:latin typeface="Times New Roman" panose="02020603050405020304" pitchFamily="18" charset="0"/>
                <a:ea typeface="Calibri" panose="020F0502020204030204" pitchFamily="34" charset="0"/>
              </a:rPr>
              <a:t>Peter Rollman</a:t>
            </a:r>
            <a:endParaRPr lang="en-US" sz="3600" b="1" dirty="0"/>
          </a:p>
        </p:txBody>
      </p:sp>
      <p:pic>
        <p:nvPicPr>
          <p:cNvPr id="3074" name="Picture 2">
            <a:extLst>
              <a:ext uri="{FF2B5EF4-FFF2-40B4-BE49-F238E27FC236}">
                <a16:creationId xmlns:a16="http://schemas.microsoft.com/office/drawing/2014/main" id="{C01DED3E-5FD3-EF17-42FC-CC3756FFE4D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87450" y="1958181"/>
            <a:ext cx="67691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3BF950-3FC2-F8A8-9DF3-58ABB1163890}"/>
              </a:ext>
            </a:extLst>
          </p:cNvPr>
          <p:cNvSpPr txBox="1"/>
          <p:nvPr/>
        </p:nvSpPr>
        <p:spPr>
          <a:xfrm>
            <a:off x="2393950" y="5989943"/>
            <a:ext cx="5562600" cy="707886"/>
          </a:xfrm>
          <a:prstGeom prst="rect">
            <a:avLst/>
          </a:prstGeom>
          <a:noFill/>
        </p:spPr>
        <p:txBody>
          <a:bodyPr wrap="square" rtlCol="0">
            <a:spAutoFit/>
          </a:bodyPr>
          <a:lstStyle/>
          <a:p>
            <a:r>
              <a:rPr lang="en-US" sz="4000" dirty="0"/>
              <a:t>100 hours 14 minutes</a:t>
            </a:r>
          </a:p>
        </p:txBody>
      </p:sp>
    </p:spTree>
    <p:extLst>
      <p:ext uri="{BB962C8B-B14F-4D97-AF65-F5344CB8AC3E}">
        <p14:creationId xmlns:p14="http://schemas.microsoft.com/office/powerpoint/2010/main" val="409709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E5C1D-6835-321D-7EEE-27D24372EBE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E19C64D-207D-2CD1-E658-7A65955A8975}"/>
              </a:ext>
            </a:extLst>
          </p:cNvPr>
          <p:cNvPicPr/>
          <p:nvPr/>
        </p:nvPicPr>
        <p:blipFill>
          <a:blip r:embed="rId3" cstate="print">
            <a:lum contrast="-84000"/>
          </a:blip>
          <a:stretch>
            <a:fillRect/>
          </a:stretch>
        </p:blipFill>
        <p:spPr>
          <a:xfrm>
            <a:off x="-1" y="-4"/>
            <a:ext cx="9176258" cy="6919595"/>
          </a:xfrm>
          <a:prstGeom prst="rect">
            <a:avLst/>
          </a:prstGeom>
        </p:spPr>
      </p:pic>
      <p:sp>
        <p:nvSpPr>
          <p:cNvPr id="2" name="Title 1">
            <a:extLst>
              <a:ext uri="{FF2B5EF4-FFF2-40B4-BE49-F238E27FC236}">
                <a16:creationId xmlns:a16="http://schemas.microsoft.com/office/drawing/2014/main" id="{0B64D4DA-E37D-AE16-7FF0-6C61BABF6919}"/>
              </a:ext>
            </a:extLst>
          </p:cNvPr>
          <p:cNvSpPr>
            <a:spLocks noGrp="1"/>
          </p:cNvSpPr>
          <p:nvPr>
            <p:ph type="title"/>
          </p:nvPr>
        </p:nvSpPr>
        <p:spPr/>
        <p:txBody>
          <a:bodyPr>
            <a:noAutofit/>
          </a:bodyPr>
          <a:lstStyle/>
          <a:p>
            <a:r>
              <a:rPr lang="en-GB" sz="3600" b="1" dirty="0">
                <a:effectLst/>
                <a:latin typeface="Times New Roman" panose="02020603050405020304" pitchFamily="18" charset="0"/>
                <a:ea typeface="Calibri" panose="020F0502020204030204" pitchFamily="34" charset="0"/>
              </a:rPr>
              <a:t>Nikolai Packard</a:t>
            </a:r>
            <a:br>
              <a:rPr lang="en-GB" sz="3600" b="1" dirty="0">
                <a:effectLst/>
                <a:latin typeface="Times New Roman" panose="02020603050405020304" pitchFamily="18" charset="0"/>
                <a:ea typeface="Calibri" panose="020F0502020204030204" pitchFamily="34" charset="0"/>
              </a:rPr>
            </a:br>
            <a:r>
              <a:rPr lang="en-GB" sz="3600" b="1" dirty="0">
                <a:effectLst/>
                <a:latin typeface="Times New Roman" panose="02020603050405020304" pitchFamily="18" charset="0"/>
                <a:ea typeface="Calibri" panose="020F0502020204030204" pitchFamily="34" charset="0"/>
              </a:rPr>
              <a:t>Peter Rollman</a:t>
            </a:r>
            <a:endParaRPr lang="en-US" sz="3600" b="1" dirty="0"/>
          </a:p>
        </p:txBody>
      </p:sp>
      <p:pic>
        <p:nvPicPr>
          <p:cNvPr id="2050" name="Picture 2">
            <a:extLst>
              <a:ext uri="{FF2B5EF4-FFF2-40B4-BE49-F238E27FC236}">
                <a16:creationId xmlns:a16="http://schemas.microsoft.com/office/drawing/2014/main" id="{1E866C90-A992-3FCB-9045-D6CC6250130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87836" y="1526382"/>
            <a:ext cx="3941564" cy="525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94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563D5-0198-A7C5-DF30-1344C458F97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3B3A82-6FE1-761E-BF28-68921A5119E8}"/>
              </a:ext>
            </a:extLst>
          </p:cNvPr>
          <p:cNvPicPr/>
          <p:nvPr/>
        </p:nvPicPr>
        <p:blipFill>
          <a:blip r:embed="rId3" cstate="print">
            <a:lum contrast="-84000"/>
          </a:blip>
          <a:stretch>
            <a:fillRect/>
          </a:stretch>
        </p:blipFill>
        <p:spPr>
          <a:xfrm>
            <a:off x="-1" y="-4"/>
            <a:ext cx="9176258" cy="6919595"/>
          </a:xfrm>
          <a:prstGeom prst="rect">
            <a:avLst/>
          </a:prstGeom>
        </p:spPr>
      </p:pic>
      <p:sp>
        <p:nvSpPr>
          <p:cNvPr id="2" name="Title 1">
            <a:extLst>
              <a:ext uri="{FF2B5EF4-FFF2-40B4-BE49-F238E27FC236}">
                <a16:creationId xmlns:a16="http://schemas.microsoft.com/office/drawing/2014/main" id="{703A239E-D39D-6F43-6C76-5D6BB16F6774}"/>
              </a:ext>
            </a:extLst>
          </p:cNvPr>
          <p:cNvSpPr>
            <a:spLocks noGrp="1"/>
          </p:cNvSpPr>
          <p:nvPr>
            <p:ph type="title"/>
          </p:nvPr>
        </p:nvSpPr>
        <p:spPr/>
        <p:txBody>
          <a:bodyPr/>
          <a:lstStyle/>
          <a:p>
            <a:r>
              <a:rPr lang="en-US" dirty="0"/>
              <a:t>Alicia Hempleman-Adams</a:t>
            </a:r>
          </a:p>
        </p:txBody>
      </p:sp>
      <p:pic>
        <p:nvPicPr>
          <p:cNvPr id="7" name="Content Placeholder 6">
            <a:extLst>
              <a:ext uri="{FF2B5EF4-FFF2-40B4-BE49-F238E27FC236}">
                <a16:creationId xmlns:a16="http://schemas.microsoft.com/office/drawing/2014/main" id="{043AC2D6-7A0E-4F07-696D-398262335810}"/>
              </a:ext>
            </a:extLst>
          </p:cNvPr>
          <p:cNvPicPr>
            <a:picLocks noGrp="1" noChangeAspect="1"/>
          </p:cNvPicPr>
          <p:nvPr>
            <p:ph idx="1"/>
          </p:nvPr>
        </p:nvPicPr>
        <p:blipFill rotWithShape="1">
          <a:blip r:embed="rId4"/>
          <a:srcRect l="15265" t="23173" r="14123" b="35176"/>
          <a:stretch/>
        </p:blipFill>
        <p:spPr bwMode="auto">
          <a:xfrm>
            <a:off x="457200" y="2245085"/>
            <a:ext cx="8229600" cy="323619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D5CB1FB-82AE-9995-82C3-D886FA7FEEEA}"/>
              </a:ext>
            </a:extLst>
          </p:cNvPr>
          <p:cNvSpPr txBox="1"/>
          <p:nvPr/>
        </p:nvSpPr>
        <p:spPr>
          <a:xfrm>
            <a:off x="2286000" y="5481277"/>
            <a:ext cx="5562600" cy="1323439"/>
          </a:xfrm>
          <a:prstGeom prst="rect">
            <a:avLst/>
          </a:prstGeom>
          <a:noFill/>
        </p:spPr>
        <p:txBody>
          <a:bodyPr wrap="square" rtlCol="0">
            <a:spAutoFit/>
          </a:bodyPr>
          <a:lstStyle/>
          <a:p>
            <a:r>
              <a:rPr lang="en-US" sz="4000" dirty="0"/>
              <a:t>BX-03 Feminine Distance, Duration, and Altitude</a:t>
            </a:r>
          </a:p>
        </p:txBody>
      </p:sp>
    </p:spTree>
    <p:extLst>
      <p:ext uri="{BB962C8B-B14F-4D97-AF65-F5344CB8AC3E}">
        <p14:creationId xmlns:p14="http://schemas.microsoft.com/office/powerpoint/2010/main" val="395311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1CFF0-D8C8-17EA-EF54-B7C175EAF7E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6D7B8A-2CF8-1043-84CD-795DBF5DFE83}"/>
              </a:ext>
            </a:extLst>
          </p:cNvPr>
          <p:cNvPicPr/>
          <p:nvPr/>
        </p:nvPicPr>
        <p:blipFill>
          <a:blip r:embed="rId3" cstate="print">
            <a:lum contrast="-84000"/>
          </a:blip>
          <a:stretch>
            <a:fillRect/>
          </a:stretch>
        </p:blipFill>
        <p:spPr>
          <a:xfrm>
            <a:off x="-1" y="-4"/>
            <a:ext cx="9176258" cy="6919595"/>
          </a:xfrm>
          <a:prstGeom prst="rect">
            <a:avLst/>
          </a:prstGeom>
        </p:spPr>
      </p:pic>
      <p:sp>
        <p:nvSpPr>
          <p:cNvPr id="2" name="Title 1">
            <a:extLst>
              <a:ext uri="{FF2B5EF4-FFF2-40B4-BE49-F238E27FC236}">
                <a16:creationId xmlns:a16="http://schemas.microsoft.com/office/drawing/2014/main" id="{4F4F735A-D32C-6227-C718-4EFABE5043CE}"/>
              </a:ext>
            </a:extLst>
          </p:cNvPr>
          <p:cNvSpPr>
            <a:spLocks noGrp="1"/>
          </p:cNvSpPr>
          <p:nvPr>
            <p:ph type="title"/>
          </p:nvPr>
        </p:nvSpPr>
        <p:spPr/>
        <p:txBody>
          <a:bodyPr/>
          <a:lstStyle/>
          <a:p>
            <a:r>
              <a:rPr lang="en-US" dirty="0"/>
              <a:t>Alicia Hempleman-Adams</a:t>
            </a:r>
          </a:p>
        </p:txBody>
      </p:sp>
      <p:sp>
        <p:nvSpPr>
          <p:cNvPr id="3" name="TextBox 2">
            <a:extLst>
              <a:ext uri="{FF2B5EF4-FFF2-40B4-BE49-F238E27FC236}">
                <a16:creationId xmlns:a16="http://schemas.microsoft.com/office/drawing/2014/main" id="{F564E508-82F4-DFC9-3546-0A0B7531FB38}"/>
              </a:ext>
            </a:extLst>
          </p:cNvPr>
          <p:cNvSpPr txBox="1"/>
          <p:nvPr/>
        </p:nvSpPr>
        <p:spPr>
          <a:xfrm>
            <a:off x="1752600" y="5675451"/>
            <a:ext cx="5562600" cy="1938992"/>
          </a:xfrm>
          <a:prstGeom prst="rect">
            <a:avLst/>
          </a:prstGeom>
          <a:noFill/>
        </p:spPr>
        <p:txBody>
          <a:bodyPr wrap="square" rtlCol="0">
            <a:spAutoFit/>
          </a:bodyPr>
          <a:lstStyle/>
          <a:p>
            <a:pPr algn="ctr"/>
            <a:r>
              <a:rPr lang="en-US" sz="4000" dirty="0"/>
              <a:t>BX-03 Female Distance</a:t>
            </a:r>
          </a:p>
          <a:p>
            <a:pPr algn="ctr"/>
            <a:r>
              <a:rPr lang="en-US" sz="4000" dirty="0"/>
              <a:t>20,447 km</a:t>
            </a:r>
          </a:p>
          <a:p>
            <a:endParaRPr lang="en-US" sz="4000" dirty="0"/>
          </a:p>
        </p:txBody>
      </p:sp>
      <p:pic>
        <p:nvPicPr>
          <p:cNvPr id="9" name="Picture 4">
            <a:extLst>
              <a:ext uri="{FF2B5EF4-FFF2-40B4-BE49-F238E27FC236}">
                <a16:creationId xmlns:a16="http://schemas.microsoft.com/office/drawing/2014/main" id="{6DC08372-7396-0A51-B992-E9D6ADB6DF9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23515" y="1277467"/>
            <a:ext cx="36207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3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A55FE-6A8D-626F-5A30-091461FA250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277184E-296A-A391-BBEC-727CF2002D2C}"/>
              </a:ext>
            </a:extLst>
          </p:cNvPr>
          <p:cNvPicPr/>
          <p:nvPr/>
        </p:nvPicPr>
        <p:blipFill>
          <a:blip r:embed="rId3" cstate="print">
            <a:lum contrast="-84000"/>
          </a:blip>
          <a:stretch>
            <a:fillRect/>
          </a:stretch>
        </p:blipFill>
        <p:spPr>
          <a:xfrm>
            <a:off x="-1" y="-4"/>
            <a:ext cx="9176258" cy="6919595"/>
          </a:xfrm>
          <a:prstGeom prst="rect">
            <a:avLst/>
          </a:prstGeom>
        </p:spPr>
      </p:pic>
      <p:sp>
        <p:nvSpPr>
          <p:cNvPr id="2" name="Title 1">
            <a:extLst>
              <a:ext uri="{FF2B5EF4-FFF2-40B4-BE49-F238E27FC236}">
                <a16:creationId xmlns:a16="http://schemas.microsoft.com/office/drawing/2014/main" id="{457647C1-9B17-DF21-EF15-A122B9DC8BE0}"/>
              </a:ext>
            </a:extLst>
          </p:cNvPr>
          <p:cNvSpPr>
            <a:spLocks noGrp="1"/>
          </p:cNvSpPr>
          <p:nvPr>
            <p:ph type="title"/>
          </p:nvPr>
        </p:nvSpPr>
        <p:spPr/>
        <p:txBody>
          <a:bodyPr/>
          <a:lstStyle/>
          <a:p>
            <a:r>
              <a:rPr lang="en-US" dirty="0"/>
              <a:t>Alicia Hempleman-Adams</a:t>
            </a:r>
          </a:p>
        </p:txBody>
      </p:sp>
      <p:sp>
        <p:nvSpPr>
          <p:cNvPr id="3" name="TextBox 2">
            <a:extLst>
              <a:ext uri="{FF2B5EF4-FFF2-40B4-BE49-F238E27FC236}">
                <a16:creationId xmlns:a16="http://schemas.microsoft.com/office/drawing/2014/main" id="{0D0F0217-98C9-0AFB-0251-F8AAF42126AC}"/>
              </a:ext>
            </a:extLst>
          </p:cNvPr>
          <p:cNvSpPr txBox="1"/>
          <p:nvPr/>
        </p:nvSpPr>
        <p:spPr>
          <a:xfrm>
            <a:off x="1752600" y="5675451"/>
            <a:ext cx="5562600" cy="1938992"/>
          </a:xfrm>
          <a:prstGeom prst="rect">
            <a:avLst/>
          </a:prstGeom>
          <a:noFill/>
        </p:spPr>
        <p:txBody>
          <a:bodyPr wrap="square" rtlCol="0">
            <a:spAutoFit/>
          </a:bodyPr>
          <a:lstStyle/>
          <a:p>
            <a:pPr algn="ctr"/>
            <a:r>
              <a:rPr lang="en-US" sz="4000" dirty="0"/>
              <a:t>BX-03 Female Duration</a:t>
            </a:r>
          </a:p>
          <a:p>
            <a:pPr algn="ctr"/>
            <a:r>
              <a:rPr lang="en-US" sz="4000" dirty="0"/>
              <a:t>1 hour 5 minutes</a:t>
            </a:r>
          </a:p>
          <a:p>
            <a:endParaRPr lang="en-US" sz="4000" dirty="0"/>
          </a:p>
        </p:txBody>
      </p:sp>
      <p:pic>
        <p:nvPicPr>
          <p:cNvPr id="6" name="Picture 2" descr="No photo description available.">
            <a:extLst>
              <a:ext uri="{FF2B5EF4-FFF2-40B4-BE49-F238E27FC236}">
                <a16:creationId xmlns:a16="http://schemas.microsoft.com/office/drawing/2014/main" id="{9C5FC882-F47A-8B7F-3EE0-77DCE65F4FC2}"/>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723515" y="1196811"/>
            <a:ext cx="36207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10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D8093-B5AE-AB9E-F5F8-7889833C117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D79A12B-D637-984A-7148-3B38B9AF57BF}"/>
              </a:ext>
            </a:extLst>
          </p:cNvPr>
          <p:cNvPicPr/>
          <p:nvPr/>
        </p:nvPicPr>
        <p:blipFill>
          <a:blip r:embed="rId3" cstate="print">
            <a:lum contrast="-84000"/>
          </a:blip>
          <a:stretch>
            <a:fillRect/>
          </a:stretch>
        </p:blipFill>
        <p:spPr>
          <a:xfrm>
            <a:off x="-1" y="-4"/>
            <a:ext cx="9176258" cy="6919595"/>
          </a:xfrm>
          <a:prstGeom prst="rect">
            <a:avLst/>
          </a:prstGeom>
        </p:spPr>
      </p:pic>
      <p:sp>
        <p:nvSpPr>
          <p:cNvPr id="2" name="Title 1">
            <a:extLst>
              <a:ext uri="{FF2B5EF4-FFF2-40B4-BE49-F238E27FC236}">
                <a16:creationId xmlns:a16="http://schemas.microsoft.com/office/drawing/2014/main" id="{E06C726B-83EE-A12F-BEB6-6F9CEBCC02BF}"/>
              </a:ext>
            </a:extLst>
          </p:cNvPr>
          <p:cNvSpPr>
            <a:spLocks noGrp="1"/>
          </p:cNvSpPr>
          <p:nvPr>
            <p:ph type="title"/>
          </p:nvPr>
        </p:nvSpPr>
        <p:spPr/>
        <p:txBody>
          <a:bodyPr/>
          <a:lstStyle/>
          <a:p>
            <a:r>
              <a:rPr lang="en-US" dirty="0"/>
              <a:t>Alicia Hempleman-Adams</a:t>
            </a:r>
          </a:p>
        </p:txBody>
      </p:sp>
      <p:sp>
        <p:nvSpPr>
          <p:cNvPr id="3" name="TextBox 2">
            <a:extLst>
              <a:ext uri="{FF2B5EF4-FFF2-40B4-BE49-F238E27FC236}">
                <a16:creationId xmlns:a16="http://schemas.microsoft.com/office/drawing/2014/main" id="{1EABC2A7-7D97-B062-DFB4-4CD86CA432FB}"/>
              </a:ext>
            </a:extLst>
          </p:cNvPr>
          <p:cNvSpPr txBox="1"/>
          <p:nvPr/>
        </p:nvSpPr>
        <p:spPr>
          <a:xfrm>
            <a:off x="1752600" y="5675451"/>
            <a:ext cx="5562600" cy="1938992"/>
          </a:xfrm>
          <a:prstGeom prst="rect">
            <a:avLst/>
          </a:prstGeom>
          <a:noFill/>
        </p:spPr>
        <p:txBody>
          <a:bodyPr wrap="square" rtlCol="0">
            <a:spAutoFit/>
          </a:bodyPr>
          <a:lstStyle/>
          <a:p>
            <a:pPr algn="ctr"/>
            <a:r>
              <a:rPr lang="en-US" sz="4000" dirty="0"/>
              <a:t>BX-03 Female Altitude</a:t>
            </a:r>
          </a:p>
          <a:p>
            <a:pPr algn="ctr"/>
            <a:r>
              <a:rPr lang="en-US" sz="4000" dirty="0"/>
              <a:t>1,261 meters</a:t>
            </a:r>
          </a:p>
          <a:p>
            <a:endParaRPr lang="en-US" sz="4000" dirty="0"/>
          </a:p>
        </p:txBody>
      </p:sp>
      <p:pic>
        <p:nvPicPr>
          <p:cNvPr id="3074" name="Picture 2" descr="No photo description available.">
            <a:extLst>
              <a:ext uri="{FF2B5EF4-FFF2-40B4-BE49-F238E27FC236}">
                <a16:creationId xmlns:a16="http://schemas.microsoft.com/office/drawing/2014/main" id="{41B756E5-7960-43A8-26AD-ED5191B4AB9D}"/>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1196811"/>
            <a:ext cx="36207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890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462</Words>
  <Application>Microsoft Office PowerPoint</Application>
  <PresentationFormat>On-screen Show (4:3)</PresentationFormat>
  <Paragraphs>58</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Arial Black</vt:lpstr>
      <vt:lpstr>BBC Reith Serif</vt:lpstr>
      <vt:lpstr>Calibri</vt:lpstr>
      <vt:lpstr>system-ui</vt:lpstr>
      <vt:lpstr>Times New Roman</vt:lpstr>
      <vt:lpstr>Office Theme</vt:lpstr>
      <vt:lpstr>PowerPoint Presentation</vt:lpstr>
      <vt:lpstr>FAI/CIA Records Subcommittee </vt:lpstr>
      <vt:lpstr>Nikolai Packard Peter Rollman</vt:lpstr>
      <vt:lpstr>Nikolai Packard Peter Rollman</vt:lpstr>
      <vt:lpstr>Nikolai Packard Peter Rollman</vt:lpstr>
      <vt:lpstr>Alicia Hempleman-Adams</vt:lpstr>
      <vt:lpstr>Alicia Hempleman-Adams</vt:lpstr>
      <vt:lpstr>Alicia Hempleman-Adams</vt:lpstr>
      <vt:lpstr>Alicia Hempleman-Adams</vt:lpstr>
      <vt:lpstr>Sporting Badges</vt:lpstr>
      <vt:lpstr>Working on</vt:lpstr>
      <vt:lpstr>Motion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FAI/CIA Records</dc:title>
  <dc:creator>Troy Bradley</dc:creator>
  <cp:lastModifiedBy>Troy Bradley</cp:lastModifiedBy>
  <cp:revision>16</cp:revision>
  <dcterms:created xsi:type="dcterms:W3CDTF">2023-03-10T22:16:23Z</dcterms:created>
  <dcterms:modified xsi:type="dcterms:W3CDTF">2025-03-14T06:09:15Z</dcterms:modified>
</cp:coreProperties>
</file>