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118" r:id="rId5"/>
    <p:sldId id="1176" r:id="rId6"/>
    <p:sldId id="1131" r:id="rId7"/>
    <p:sldId id="1175" r:id="rId8"/>
    <p:sldId id="1177" r:id="rId9"/>
    <p:sldId id="1178" r:id="rId10"/>
    <p:sldId id="1170" r:id="rId11"/>
    <p:sldId id="1179" r:id="rId12"/>
    <p:sldId id="1180" r:id="rId13"/>
    <p:sldId id="1173" r:id="rId14"/>
    <p:sldId id="1174" r:id="rId15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rkäuferkurs" id="{1FDB59CD-03C0-49EC-AFDE-FCD4829A1E73}">
          <p14:sldIdLst>
            <p14:sldId id="1118"/>
            <p14:sldId id="1176"/>
            <p14:sldId id="1131"/>
            <p14:sldId id="1175"/>
            <p14:sldId id="1177"/>
            <p14:sldId id="1178"/>
            <p14:sldId id="1170"/>
            <p14:sldId id="1179"/>
            <p14:sldId id="1180"/>
            <p14:sldId id="1173"/>
            <p14:sldId id="11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5BF82B-1660-E5DA-E901-DFFA85FB2DD4}" name="Seray Elsikar | Folienwerke GmbH" initials="SE|FG" userId="S::seray@folienwerke.ch::7ec81d0b-7d58-4c15-b9a2-eafe52e5af2b" providerId="AD"/>
  <p188:author id="{44E75037-3972-0E00-819C-58242BDFD8E2}" name="Trippel Fortunat, Securitas, Management Services" initials="FT" userId="S::fortunat.trippel@securitas.ch::9946582c-db4f-4021-a085-578747c71d21" providerId="AD"/>
  <p188:author id="{CE6B3AE9-1A43-4724-44A9-9A1284CC12E3}" name="Seray Elsikar | Folienwerke GmbH" initials="SE|FG" userId="Seray Elsikar | Folienwerke Gmb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FC"/>
    <a:srgbClr val="FBFBFB"/>
    <a:srgbClr val="F3F3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7B275-66E6-496B-BDB0-6D97A773FBC5}" v="5" dt="2025-03-14T07:01:37.1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ch Cédric, Securitas, Management Services" userId="88fa1f10-c7e9-49aa-9b33-483164f0c207" providerId="ADAL" clId="{AE87B275-66E6-496B-BDB0-6D97A773FBC5}"/>
    <pc:docChg chg="custSel modSld">
      <pc:chgData name="Gauch Cédric, Securitas, Management Services" userId="88fa1f10-c7e9-49aa-9b33-483164f0c207" providerId="ADAL" clId="{AE87B275-66E6-496B-BDB0-6D97A773FBC5}" dt="2025-03-14T07:01:43.172" v="15" actId="478"/>
      <pc:docMkLst>
        <pc:docMk/>
      </pc:docMkLst>
      <pc:sldChg chg="addSp modSp">
        <pc:chgData name="Gauch Cédric, Securitas, Management Services" userId="88fa1f10-c7e9-49aa-9b33-483164f0c207" providerId="ADAL" clId="{AE87B275-66E6-496B-BDB0-6D97A773FBC5}" dt="2025-03-14T07:01:05.456" v="0"/>
        <pc:sldMkLst>
          <pc:docMk/>
          <pc:sldMk cId="3057169541" sldId="1176"/>
        </pc:sldMkLst>
        <pc:picChg chg="add mod">
          <ac:chgData name="Gauch Cédric, Securitas, Management Services" userId="88fa1f10-c7e9-49aa-9b33-483164f0c207" providerId="ADAL" clId="{AE87B275-66E6-496B-BDB0-6D97A773FBC5}" dt="2025-03-14T07:01:05.456" v="0"/>
          <ac:picMkLst>
            <pc:docMk/>
            <pc:sldMk cId="3057169541" sldId="1176"/>
            <ac:picMk id="3" creationId="{D5305030-6500-3D4F-F047-AFF8E800F196}"/>
          </ac:picMkLst>
        </pc:picChg>
      </pc:sldChg>
      <pc:sldChg chg="addSp modSp">
        <pc:chgData name="Gauch Cédric, Securitas, Management Services" userId="88fa1f10-c7e9-49aa-9b33-483164f0c207" providerId="ADAL" clId="{AE87B275-66E6-496B-BDB0-6D97A773FBC5}" dt="2025-03-14T07:01:08.939" v="1"/>
        <pc:sldMkLst>
          <pc:docMk/>
          <pc:sldMk cId="3431636638" sldId="1177"/>
        </pc:sldMkLst>
        <pc:picChg chg="add mod">
          <ac:chgData name="Gauch Cédric, Securitas, Management Services" userId="88fa1f10-c7e9-49aa-9b33-483164f0c207" providerId="ADAL" clId="{AE87B275-66E6-496B-BDB0-6D97A773FBC5}" dt="2025-03-14T07:01:08.939" v="1"/>
          <ac:picMkLst>
            <pc:docMk/>
            <pc:sldMk cId="3431636638" sldId="1177"/>
            <ac:picMk id="3" creationId="{AB506BE6-8F66-8CAA-4873-6753E4B63205}"/>
          </ac:picMkLst>
        </pc:picChg>
      </pc:sldChg>
      <pc:sldChg chg="addSp modSp mod">
        <pc:chgData name="Gauch Cédric, Securitas, Management Services" userId="88fa1f10-c7e9-49aa-9b33-483164f0c207" providerId="ADAL" clId="{AE87B275-66E6-496B-BDB0-6D97A773FBC5}" dt="2025-03-14T07:01:21.570" v="7" actId="20577"/>
        <pc:sldMkLst>
          <pc:docMk/>
          <pc:sldMk cId="3795231489" sldId="1178"/>
        </pc:sldMkLst>
        <pc:spChg chg="mod">
          <ac:chgData name="Gauch Cédric, Securitas, Management Services" userId="88fa1f10-c7e9-49aa-9b33-483164f0c207" providerId="ADAL" clId="{AE87B275-66E6-496B-BDB0-6D97A773FBC5}" dt="2025-03-14T07:01:21.570" v="7" actId="20577"/>
          <ac:spMkLst>
            <pc:docMk/>
            <pc:sldMk cId="3795231489" sldId="1178"/>
            <ac:spMk id="5" creationId="{C5BF6E3E-5CFC-11B9-EF02-82A9CB23E93D}"/>
          </ac:spMkLst>
        </pc:spChg>
        <pc:picChg chg="add mod">
          <ac:chgData name="Gauch Cédric, Securitas, Management Services" userId="88fa1f10-c7e9-49aa-9b33-483164f0c207" providerId="ADAL" clId="{AE87B275-66E6-496B-BDB0-6D97A773FBC5}" dt="2025-03-14T07:01:13.439" v="2"/>
          <ac:picMkLst>
            <pc:docMk/>
            <pc:sldMk cId="3795231489" sldId="1178"/>
            <ac:picMk id="2" creationId="{A6A259B2-D963-2EC5-D9BB-AA68B73B84B1}"/>
          </ac:picMkLst>
        </pc:picChg>
      </pc:sldChg>
      <pc:sldChg chg="addSp modSp mod">
        <pc:chgData name="Gauch Cédric, Securitas, Management Services" userId="88fa1f10-c7e9-49aa-9b33-483164f0c207" providerId="ADAL" clId="{AE87B275-66E6-496B-BDB0-6D97A773FBC5}" dt="2025-03-14T07:01:34.395" v="13" actId="20577"/>
        <pc:sldMkLst>
          <pc:docMk/>
          <pc:sldMk cId="2861815807" sldId="1179"/>
        </pc:sldMkLst>
        <pc:spChg chg="mod">
          <ac:chgData name="Gauch Cédric, Securitas, Management Services" userId="88fa1f10-c7e9-49aa-9b33-483164f0c207" providerId="ADAL" clId="{AE87B275-66E6-496B-BDB0-6D97A773FBC5}" dt="2025-03-14T07:01:34.395" v="13" actId="20577"/>
          <ac:spMkLst>
            <pc:docMk/>
            <pc:sldMk cId="2861815807" sldId="1179"/>
            <ac:spMk id="5" creationId="{02FBF02B-71D6-3E3D-DA17-AAA9F1496A60}"/>
          </ac:spMkLst>
        </pc:spChg>
        <pc:picChg chg="add mod">
          <ac:chgData name="Gauch Cédric, Securitas, Management Services" userId="88fa1f10-c7e9-49aa-9b33-483164f0c207" providerId="ADAL" clId="{AE87B275-66E6-496B-BDB0-6D97A773FBC5}" dt="2025-03-14T07:01:25.241" v="8"/>
          <ac:picMkLst>
            <pc:docMk/>
            <pc:sldMk cId="2861815807" sldId="1179"/>
            <ac:picMk id="2" creationId="{4FF0969E-D29A-554B-ED27-B0D9E4D7D27F}"/>
          </ac:picMkLst>
        </pc:picChg>
      </pc:sldChg>
      <pc:sldChg chg="addSp delSp modSp mod">
        <pc:chgData name="Gauch Cédric, Securitas, Management Services" userId="88fa1f10-c7e9-49aa-9b33-483164f0c207" providerId="ADAL" clId="{AE87B275-66E6-496B-BDB0-6D97A773FBC5}" dt="2025-03-14T07:01:43.172" v="15" actId="478"/>
        <pc:sldMkLst>
          <pc:docMk/>
          <pc:sldMk cId="3143369998" sldId="1180"/>
        </pc:sldMkLst>
        <pc:spChg chg="del">
          <ac:chgData name="Gauch Cédric, Securitas, Management Services" userId="88fa1f10-c7e9-49aa-9b33-483164f0c207" providerId="ADAL" clId="{AE87B275-66E6-496B-BDB0-6D97A773FBC5}" dt="2025-03-14T07:01:43.172" v="15" actId="478"/>
          <ac:spMkLst>
            <pc:docMk/>
            <pc:sldMk cId="3143369998" sldId="1180"/>
            <ac:spMk id="5" creationId="{4EAE08D5-6C82-00BD-32BB-35A0D934BA3E}"/>
          </ac:spMkLst>
        </pc:spChg>
        <pc:picChg chg="add mod">
          <ac:chgData name="Gauch Cédric, Securitas, Management Services" userId="88fa1f10-c7e9-49aa-9b33-483164f0c207" providerId="ADAL" clId="{AE87B275-66E6-496B-BDB0-6D97A773FBC5}" dt="2025-03-14T07:01:37.197" v="14"/>
          <ac:picMkLst>
            <pc:docMk/>
            <pc:sldMk cId="3143369998" sldId="1180"/>
            <ac:picMk id="3" creationId="{3E5D124B-A360-28D3-5DA7-9B06B3F076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1A4CF38-33E0-4715-86BD-4A7D1DF5A10B}" type="datetimeFigureOut">
              <a:rPr lang="de-CH" smtClean="0"/>
              <a:pPr/>
              <a:t>14.03.2025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7304EA3-027A-471A-9CF1-FE4DC8D25ED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32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2032D-F4E7-8023-2428-F2AE6B6483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51B08-5BAE-EB1E-AF3E-B9AD6B79E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756" y="1750421"/>
            <a:ext cx="11016110" cy="1808145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CH"/>
              <a:t>Titel (hier auf zwei </a:t>
            </a:r>
            <a:br>
              <a:rPr lang="de-CH"/>
            </a:br>
            <a:r>
              <a:rPr lang="de-CH"/>
              <a:t>Zeilen) einfügen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C5B7E-B006-DB4D-4209-ADCEEC3DA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733" y="3778772"/>
            <a:ext cx="11016110" cy="34980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Untertitel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3681-9B08-0069-450F-A5609C58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755" y="4674724"/>
            <a:ext cx="5508625" cy="365125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81E8128-61DC-4130-B4F0-9E7D4B73A2E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FB3A-41DC-C51B-838D-7CFF1169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28B8-3B10-8E30-1306-EFD2CEF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24069-D057-435D-9EC2-BD8E84D99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7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-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54204A-E0F5-EADD-FDC6-84F39F722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F8B653F-DDD0-7D20-2255-0B71295E65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53E5C-1F21-68EA-428B-A336FA8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1B0BA-2815-4A28-B6BF-CBCFB4178E9C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6713-2FE7-CF04-56D5-6382C6C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E1B2-F6B8-2DB5-97A0-52217AC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7C24C2-7856-E708-3F23-97BC299A0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21784" y="2133599"/>
            <a:ext cx="8785220" cy="2695575"/>
          </a:xfrm>
        </p:spPr>
        <p:txBody>
          <a:bodyPr/>
          <a:lstStyle>
            <a:lvl1pPr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CH"/>
              <a:t>«Text einfügen…»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836F2F-96C6-3446-DCDC-CF3D1736F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1784" y="5697538"/>
            <a:ext cx="8785222" cy="468313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Vorname Nachname</a:t>
            </a:r>
          </a:p>
          <a:p>
            <a:pPr lvl="0"/>
            <a:r>
              <a:rPr lang="de-CH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5445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-Slide 02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53E5C-1F21-68EA-428B-A336FA8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5C9453-30ED-443A-A0A8-6927C39CC65D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6713-2FE7-CF04-56D5-6382C6C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E1B2-F6B8-2DB5-97A0-52217AC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7C24C2-7856-E708-3F23-97BC299A0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21784" y="2841652"/>
            <a:ext cx="8785220" cy="2992606"/>
          </a:xfrm>
        </p:spPr>
        <p:txBody>
          <a:bodyPr/>
          <a:lstStyle>
            <a:lvl1pPr>
              <a:defRPr sz="3200" b="1" i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CH"/>
              <a:t>«Text einfügen…»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836F2F-96C6-3446-DCDC-CF3D1736F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1784" y="2133600"/>
            <a:ext cx="8785221" cy="468313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CH"/>
              <a:t>Vorname Nachname</a:t>
            </a:r>
          </a:p>
          <a:p>
            <a:pPr lvl="0"/>
            <a:r>
              <a:rPr lang="de-CH"/>
              <a:t>Autor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23E79C-68BE-4996-EFDE-715ED9D52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6" y="2133600"/>
            <a:ext cx="1489089" cy="148908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CED7315-2AD2-097A-BDBF-376EE66B15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3525" y="6524624"/>
            <a:ext cx="1181100" cy="1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DB864A-6182-7EC1-9AB0-8034041D89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0778" y="2145505"/>
            <a:ext cx="3408135" cy="47148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64075A-721B-4F44-AF06-EDE188798A15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EFC90D-BE28-C4CE-62BC-982AC459B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554" y="4224339"/>
            <a:ext cx="265948" cy="2659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7FFB5B-AE19-E140-34A1-1C99ECD20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1554" y="4637368"/>
            <a:ext cx="265948" cy="2659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E65B2C4-6E79-EDCD-69E0-AF84641380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5481" y="5050397"/>
            <a:ext cx="265948" cy="26594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01890A-58E4-0845-A13C-80A804E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7862" y="2145506"/>
            <a:ext cx="4392095" cy="1285875"/>
          </a:xfrm>
        </p:spPr>
        <p:txBody>
          <a:bodyPr anchor="ctr"/>
          <a:lstStyle>
            <a:lvl1pPr>
              <a:spcBef>
                <a:spcPts val="0"/>
              </a:spcBef>
              <a:defRPr sz="2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err="1"/>
              <a:t>Vorname</a:t>
            </a:r>
            <a:r>
              <a:rPr lang="en-US"/>
              <a:t>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A2CDCC5-7373-A3CC-E658-B0DB06FC9A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6768" y="4188033"/>
            <a:ext cx="3900806" cy="338554"/>
          </a:xfrm>
        </p:spPr>
        <p:txBody>
          <a:bodyPr anchor="ctr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8A9CDE-8F5C-00E0-EF16-BB5559D8C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6768" y="4617108"/>
            <a:ext cx="3900808" cy="338554"/>
          </a:xfrm>
        </p:spPr>
        <p:txBody>
          <a:bodyPr anchor="ctr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D2A3ED-29A8-62F7-3FBB-F7CF65CEF1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767" y="5046182"/>
            <a:ext cx="3900807" cy="1086327"/>
          </a:xfrm>
        </p:spPr>
        <p:txBody>
          <a:bodyPr anchor="t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5095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2519" userDrawn="1">
          <p15:clr>
            <a:srgbClr val="FBAE40"/>
          </p15:clr>
        </p15:guide>
        <p15:guide id="3" pos="293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2032D-F4E7-8023-2428-F2AE6B6483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51B08-5BAE-EB1E-AF3E-B9AD6B79E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725" y="2674620"/>
            <a:ext cx="11016110" cy="2074845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CH"/>
              <a:t>Titel (hier auf zwei </a:t>
            </a:r>
            <a:br>
              <a:rPr lang="de-CH"/>
            </a:br>
            <a:r>
              <a:rPr lang="de-CH"/>
              <a:t>Zeilen)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3681-9B08-0069-450F-A5609C58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132" y="6524627"/>
            <a:ext cx="687996" cy="333375"/>
          </a:xfrm>
        </p:spPr>
        <p:txBody>
          <a:bodyPr anchor="t"/>
          <a:lstStyle>
            <a:lvl1pPr>
              <a:defRPr sz="1000">
                <a:noFill/>
                <a:effectLst/>
              </a:defRPr>
            </a:lvl1pPr>
          </a:lstStyle>
          <a:p>
            <a:fld id="{7074B764-82D3-48A8-A4E6-73277B1546E8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FB3A-41DC-C51B-838D-7CFF1169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28B8-3B10-8E30-1306-EFD2CEF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24069-D057-435D-9EC2-BD8E84D99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18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F6DEFB1-0E93-1787-FBCC-3FBD7A0041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57348"/>
            <a:ext cx="9824400" cy="5508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US" noProof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B96F37B5-728F-5EAC-8AB6-042CD2427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88349"/>
            <a:ext cx="1996440" cy="235067"/>
          </a:xfrm>
          <a:solidFill>
            <a:schemeClr val="accent1"/>
          </a:solidFill>
          <a:ln>
            <a:noFill/>
          </a:ln>
        </p:spPr>
        <p:txBody>
          <a:bodyPr lIns="522000" anchor="ctr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classification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E28FCEC-0D56-C184-BF49-0DD90A51D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5020" y="6488349"/>
            <a:ext cx="1325880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D7D309-453D-4E2A-B234-F5498A6EA302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7B76BDE-7473-10BC-3112-5D6B94E28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9020" y="6488349"/>
            <a:ext cx="7239000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/ TFo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4A7F266-BE78-1BE0-5B2F-67D1EEA5E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5379" y="6488349"/>
            <a:ext cx="388304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02C891-6DE9-42D7-A6C7-2772635C09B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E4BBF772-4F2B-39C0-45B7-4CD9B7A28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9" y="890392"/>
            <a:ext cx="9824400" cy="270072"/>
          </a:xfr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Insert subtitle </a:t>
            </a:r>
            <a:endParaRPr lang="en-US" noProof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3204D89A-7620-6054-34B2-940B9108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6229350"/>
            <a:ext cx="11156504" cy="152400"/>
          </a:xfrm>
        </p:spPr>
        <p:txBody>
          <a:bodyPr anchor="b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A source reference can be inserted here if required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C6BBF54-C504-A8A2-688F-71A7ECDDD1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" y="0"/>
            <a:ext cx="4865958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B9B4F-0691-FD9B-A3EE-B1B83927D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470" y="692150"/>
            <a:ext cx="6171743" cy="6217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3584E-9EAA-CD6A-EAE9-0D946BA0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691ACE-6DC8-4B9A-897B-3E3F5E577A76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B05F-A12E-7352-5153-0714CCF9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E2A43-F46E-6282-F931-E0C0A4E0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786E-AA08-8493-57F8-364EB2E29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4691" y="2143125"/>
            <a:ext cx="495299" cy="4022726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</a:lstStyle>
          <a:p>
            <a:pPr lvl="0"/>
            <a:r>
              <a:rPr lang="en-US"/>
              <a:t>&lt;#&gt;</a:t>
            </a:r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0190D9-42E4-386D-341A-856CBE8D3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9990" y="2143125"/>
            <a:ext cx="5694635" cy="4022726"/>
          </a:xfrm>
        </p:spPr>
        <p:txBody>
          <a:bodyPr/>
          <a:lstStyle>
            <a:lvl1pPr marL="720000" indent="-720000"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—"/>
              <a:defRPr sz="2000"/>
            </a:lvl1pPr>
          </a:lstStyle>
          <a:p>
            <a:pPr lvl="0"/>
            <a:r>
              <a:rPr lang="de-CH"/>
              <a:t>Text einfügen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11016273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4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2369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5252855" cy="4022726"/>
          </a:xfrm>
        </p:spPr>
        <p:txBody>
          <a:bodyPr anchor="ctr"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18A1-83A2-490D-BF53-B8953027672D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3B8BAB-F4EA-EA9C-116F-9897153558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51772" y="2145506"/>
            <a:ext cx="5252855" cy="4022726"/>
          </a:xfrm>
        </p:spPr>
        <p:txBody>
          <a:bodyPr anchor="ctr"/>
          <a:lstStyle/>
          <a:p>
            <a:pPr lvl="0"/>
            <a:r>
              <a:rPr lang="de-CH"/>
              <a:t>Text/Inhalt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40433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75E3-AEE6-4FF1-9FD6-EB1DD20AEB4B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3B8BAB-F4EA-EA9C-116F-9897153558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089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A0E4E3-88B4-1548-B0EC-806E8ADE2B6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81827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8121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2465" userDrawn="1">
          <p15:clr>
            <a:srgbClr val="FBAE40"/>
          </p15:clr>
        </p15:guide>
        <p15:guide id="3" pos="2793" userDrawn="1">
          <p15:clr>
            <a:srgbClr val="FBAE40"/>
          </p15:clr>
        </p15:guide>
        <p15:guide id="4" pos="4887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Inhalts-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EE18CEC-E81A-11F4-6529-53B2C6883C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43364" y="0"/>
            <a:ext cx="4548636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6587150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3CE-B5AE-4F0A-9809-4C718AF0EA6F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4" y="1357790"/>
            <a:ext cx="6587148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1C0DF6-A903-709B-79F4-8205C44915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5F1FAF-D6B9-FDC3-9C86-F747A50416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734" y="2145506"/>
            <a:ext cx="6587148" cy="40227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8334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4520" userDrawn="1">
          <p15:clr>
            <a:srgbClr val="FBAE40"/>
          </p15:clr>
        </p15:guide>
        <p15:guide id="4" pos="4814" userDrawn="1">
          <p15:clr>
            <a:srgbClr val="FBAE40"/>
          </p15:clr>
        </p15:guide>
        <p15:guide id="5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Inhalts-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97327DD-889D-E61E-5E4A-8956AEBCFC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40" y="0"/>
            <a:ext cx="5270036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969" y="692149"/>
            <a:ext cx="5761037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F8E7FB-89E1-4B82-AE75-B75D7623CD5B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5969" y="1357790"/>
            <a:ext cx="5761039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7C7B50-686B-4A86-B8D9-19E0F60CA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5969" y="2145506"/>
            <a:ext cx="5761039" cy="4022726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8094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ilden &amp; Inhalt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27773A6-0AF2-B5CD-FEB7-1F11CC3D6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733" y="4589051"/>
            <a:ext cx="5252856" cy="15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5CE9-37BC-488C-8782-E6277591A6F1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97327DD-889D-E61E-5E4A-8956AEBCFC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81" y="2146661"/>
            <a:ext cx="5841207" cy="231137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DE95CC-3750-6319-C1E5-9B61FFEB1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0794" y="2146661"/>
            <a:ext cx="5841207" cy="231137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7C7B50-686B-4A86-B8D9-19E0F60CA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1771" y="4589051"/>
            <a:ext cx="5254442" cy="15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40250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3681">
          <p15:clr>
            <a:srgbClr val="FBAE40"/>
          </p15:clr>
        </p15:guide>
        <p15:guide id="3" pos="39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6946-74F5-4519-AFD9-84167BB38B7C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4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392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5285E-09A9-09F8-289A-912BEDB5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692149"/>
            <a:ext cx="11016273" cy="5233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F31F2-5372-ACFA-3E33-38C1B5C5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733" y="2143125"/>
            <a:ext cx="11016273" cy="4022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Text einfügen</a:t>
            </a:r>
            <a:endParaRPr lang="de-CH" noProof="0"/>
          </a:p>
          <a:p>
            <a:pPr lvl="1"/>
            <a:r>
              <a:rPr lang="de-CH" noProof="0"/>
              <a:t>Second </a:t>
            </a:r>
            <a:r>
              <a:rPr lang="de-CH" noProof="0" err="1"/>
              <a:t>level</a:t>
            </a:r>
            <a:endParaRPr lang="de-CH" noProof="0"/>
          </a:p>
          <a:p>
            <a:pPr lvl="2"/>
            <a:r>
              <a:rPr lang="de-CH" noProof="0"/>
              <a:t>Third </a:t>
            </a:r>
            <a:r>
              <a:rPr lang="de-CH" noProof="0" err="1"/>
              <a:t>level</a:t>
            </a:r>
            <a:endParaRPr lang="de-CH" noProof="0"/>
          </a:p>
          <a:p>
            <a:pPr lvl="3"/>
            <a:r>
              <a:rPr lang="de-CH" noProof="0" err="1"/>
              <a:t>Fourth</a:t>
            </a:r>
            <a:r>
              <a:rPr lang="de-CH" noProof="0"/>
              <a:t> </a:t>
            </a:r>
            <a:r>
              <a:rPr lang="de-CH" noProof="0" err="1"/>
              <a:t>level</a:t>
            </a:r>
            <a:endParaRPr lang="de-CH" noProof="0"/>
          </a:p>
          <a:p>
            <a:pPr lvl="4"/>
            <a:r>
              <a:rPr lang="de-CH" noProof="0" err="1"/>
              <a:t>Fifth</a:t>
            </a:r>
            <a:r>
              <a:rPr lang="de-CH" noProof="0"/>
              <a:t> </a:t>
            </a:r>
            <a:r>
              <a:rPr lang="de-CH" noProof="0" err="1"/>
              <a:t>level</a:t>
            </a:r>
            <a:endParaRPr lang="de-CH" noProof="0"/>
          </a:p>
          <a:p>
            <a:pPr lvl="5"/>
            <a:r>
              <a:rPr lang="de-CH" noProof="0"/>
              <a:t>6th </a:t>
            </a:r>
            <a:r>
              <a:rPr lang="de-CH" noProof="0" err="1"/>
              <a:t>level</a:t>
            </a:r>
            <a:endParaRPr lang="de-CH" noProof="0"/>
          </a:p>
          <a:p>
            <a:pPr lvl="6"/>
            <a:r>
              <a:rPr lang="de-CH" noProof="0"/>
              <a:t>7th </a:t>
            </a:r>
            <a:r>
              <a:rPr lang="de-CH" noProof="0" err="1"/>
              <a:t>level</a:t>
            </a:r>
            <a:endParaRPr lang="de-CH" noProof="0"/>
          </a:p>
          <a:p>
            <a:pPr lvl="7"/>
            <a:r>
              <a:rPr lang="de-CH" noProof="0"/>
              <a:t>8th </a:t>
            </a:r>
            <a:r>
              <a:rPr lang="de-CH" noProof="0" err="1"/>
              <a:t>level</a:t>
            </a:r>
            <a:endParaRPr lang="de-CH" noProof="0"/>
          </a:p>
          <a:p>
            <a:pPr lvl="8"/>
            <a:r>
              <a:rPr lang="de-CH" noProof="0"/>
              <a:t>9th </a:t>
            </a:r>
            <a:r>
              <a:rPr lang="de-CH" noProof="0" err="1"/>
              <a:t>level</a:t>
            </a:r>
            <a:endParaRPr lang="de-CH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263E-7815-6C31-925F-766CDE47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132" y="6524627"/>
            <a:ext cx="687996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AE3C779-8F06-4186-B3B9-A4856CF03BF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2C1E-4EA7-C348-EB63-622D45E8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0509" y="6524627"/>
            <a:ext cx="919585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3523-C07D-AB35-1422-3C8F1FEA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352" y="6524627"/>
            <a:ext cx="279399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41E4B1-46C2-B948-EAA7-5E89D2D081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23525" y="6524624"/>
            <a:ext cx="1181100" cy="1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5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1" userDrawn="1">
          <p15:clr>
            <a:srgbClr val="F26B43"/>
          </p15:clr>
        </p15:guide>
        <p15:guide id="3" pos="7311" userDrawn="1">
          <p15:clr>
            <a:srgbClr val="F26B43"/>
          </p15:clr>
        </p15:guide>
        <p15:guide id="4" orient="horz" pos="38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4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Himmel, Wolke, draußen, Heißluftballon enthält.">
            <a:extLst>
              <a:ext uri="{FF2B5EF4-FFF2-40B4-BE49-F238E27FC236}">
                <a16:creationId xmlns:a16="http://schemas.microsoft.com/office/drawing/2014/main" id="{4A6D47F8-8A22-0C14-A974-34C46C4D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0"/>
            <a:ext cx="12192000" cy="741807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7CDDC2E-88B2-9243-6801-DEF5FD172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EDS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7549954-20C8-037B-65A8-1263417DE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cs typeface="Arial"/>
              </a:rPr>
              <a:t>Reports on </a:t>
            </a:r>
            <a:r>
              <a:rPr lang="de-DE" dirty="0" err="1">
                <a:cs typeface="Arial"/>
              </a:rPr>
              <a:t>sanctioned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events</a:t>
            </a:r>
            <a:r>
              <a:rPr lang="de-DE" dirty="0">
                <a:cs typeface="Arial"/>
              </a:rPr>
              <a:t> 2024 &amp; 2025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3B830D-9749-F10F-5BAC-132D786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8128-61DC-4130-B4F0-9E7D4B73A2EE}" type="datetime1">
              <a:rPr lang="de-CH" smtClean="0"/>
              <a:t>14.03.2025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6A33D2-D290-7569-2B32-BFD041BA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44997A-A890-365A-654A-9CF0E55D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C3F7E981-1A37-D542-D72D-576823684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0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9369-5FFF-0655-0DF8-1F9981B6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E299C4-912F-A305-C8AA-052F60F8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38B23-3B57-2BFE-C284-08312B0A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10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C8A540-1018-9BC1-E4EA-B961A6E9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fr-FR" sz="2800" dirty="0"/>
              <a:t>68th Coupe </a:t>
            </a:r>
            <a:r>
              <a:rPr lang="fr-FR" sz="2800" dirty="0" err="1"/>
              <a:t>Aeronautique</a:t>
            </a:r>
            <a:r>
              <a:rPr lang="fr-FR" sz="2800" dirty="0"/>
              <a:t> Gordon Bennett, Metz, France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EE569878-1D12-D81A-C1E2-AFCBF23E1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E2B8D3-8E43-9AEE-4E34-8D9806B92DB0}"/>
              </a:ext>
            </a:extLst>
          </p:cNvPr>
          <p:cNvGrpSpPr/>
          <p:nvPr/>
        </p:nvGrpSpPr>
        <p:grpSpPr>
          <a:xfrm>
            <a:off x="2023828" y="1200679"/>
            <a:ext cx="7680628" cy="4747873"/>
            <a:chOff x="283072" y="1465226"/>
            <a:chExt cx="6520500" cy="3502570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FE6F18A2-8CA7-1F05-1DA6-DA13FCA6C7AC}"/>
                </a:ext>
              </a:extLst>
            </p:cNvPr>
            <p:cNvSpPr/>
            <p:nvPr/>
          </p:nvSpPr>
          <p:spPr>
            <a:xfrm>
              <a:off x="283072" y="1465226"/>
              <a:ext cx="6520500" cy="776564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2000" dirty="0"/>
                <a:t>68th Coupe </a:t>
              </a:r>
              <a:r>
                <a:rPr lang="fr-FR" sz="2000" dirty="0" err="1"/>
                <a:t>Aeronautique</a:t>
              </a:r>
              <a:r>
                <a:rPr lang="fr-FR" sz="2000" dirty="0"/>
                <a:t> Gordon Bennett, Metz, France</a:t>
              </a:r>
              <a:endParaRPr lang="en-US" sz="2000" kern="0" dirty="0">
                <a:solidFill>
                  <a:srgbClr val="353535"/>
                </a:solidFill>
                <a:latin typeface="+mj-lt"/>
                <a:cs typeface="Poppins" panose="00000500000000000000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4BD1C6E-7062-0DA9-F474-E2071DF55A68}"/>
                </a:ext>
              </a:extLst>
            </p:cNvPr>
            <p:cNvSpPr/>
            <p:nvPr/>
          </p:nvSpPr>
          <p:spPr>
            <a:xfrm>
              <a:off x="283072" y="2241790"/>
              <a:ext cx="6520500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de-DE" dirty="0">
                  <a:cs typeface="Arial"/>
                </a:rPr>
                <a:t>Location:  Metz, France</a:t>
              </a:r>
            </a:p>
            <a:p>
              <a:pPr lvl="2"/>
              <a:r>
                <a:rPr lang="de-DE" dirty="0">
                  <a:cs typeface="Arial"/>
                </a:rPr>
                <a:t>Very experienced Gordon Bennett organiser</a:t>
              </a:r>
            </a:p>
            <a:p>
              <a:pPr lvl="2"/>
              <a:r>
                <a:rPr lang="de-DE" dirty="0">
                  <a:cs typeface="Arial"/>
                </a:rPr>
                <a:t>Currently 25 Entrants</a:t>
              </a:r>
            </a:p>
            <a:p>
              <a:pPr lvl="2"/>
              <a:r>
                <a:rPr lang="de-DE" dirty="0">
                  <a:cs typeface="Arial"/>
                </a:rPr>
                <a:t>10 Countries</a:t>
              </a:r>
            </a:p>
            <a:p>
              <a:pPr lvl="2"/>
              <a:r>
                <a:rPr lang="de-DE" dirty="0">
                  <a:cs typeface="Arial"/>
                </a:rPr>
                <a:t>Supported by the largest balloon club in France</a:t>
              </a:r>
            </a:p>
            <a:p>
              <a:pPr lvl="2"/>
              <a:r>
                <a:rPr lang="de-DE" dirty="0">
                  <a:cs typeface="Arial"/>
                </a:rPr>
                <a:t>Major sponsor is Westfalen</a:t>
              </a:r>
            </a:p>
            <a:p>
              <a:pPr lvl="2"/>
              <a:r>
                <a:rPr lang="de-DE" dirty="0">
                  <a:cs typeface="Arial"/>
                </a:rPr>
                <a:t>Budget 379‘000 Euros</a:t>
              </a:r>
            </a:p>
            <a:p>
              <a:pPr lvl="2"/>
              <a:r>
                <a:rPr lang="de-DE" dirty="0">
                  <a:cs typeface="Arial"/>
                </a:rPr>
                <a:t>A lot of activities are being planned for the public around the launch day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CH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01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17480-5145-C85D-8ED6-AF3A99E6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364B8-EE82-E68C-4E5A-14369F1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6C9B15-E698-630C-C77E-342C1606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11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0EC74D-CC23-62D6-C8E7-B12D1FE3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52" y="708901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23rd FAI European Hot Air Balloon Championship</a:t>
            </a:r>
            <a:br>
              <a:rPr lang="en-US" sz="2800" dirty="0"/>
            </a:br>
            <a:r>
              <a:rPr lang="en-US" sz="2800" dirty="0" err="1"/>
              <a:t>Wieselburg</a:t>
            </a:r>
            <a:r>
              <a:rPr lang="en-US" sz="2800" dirty="0"/>
              <a:t>, Austria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8143B693-8057-7381-73E0-2F0D30B1A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B3FD63-A9C4-64B3-294E-8DB0E871285A}"/>
              </a:ext>
            </a:extLst>
          </p:cNvPr>
          <p:cNvGrpSpPr/>
          <p:nvPr/>
        </p:nvGrpSpPr>
        <p:grpSpPr>
          <a:xfrm>
            <a:off x="1859327" y="1554630"/>
            <a:ext cx="7985712" cy="3683467"/>
            <a:chOff x="574073" y="1720391"/>
            <a:chExt cx="6292055" cy="3762795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5F9A811E-9AFD-88DB-D480-A8E02A43D920}"/>
                </a:ext>
              </a:extLst>
            </p:cNvPr>
            <p:cNvSpPr/>
            <p:nvPr/>
          </p:nvSpPr>
          <p:spPr>
            <a:xfrm>
              <a:off x="574074" y="1720391"/>
              <a:ext cx="6292054" cy="876318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dirty="0"/>
                <a:t>23rd FAI European Hot Air Balloon Championship</a:t>
              </a:r>
            </a:p>
            <a:p>
              <a:pPr algn="ctr"/>
              <a:r>
                <a:rPr lang="en-US" sz="2000" dirty="0" err="1"/>
                <a:t>Wieselburg</a:t>
              </a:r>
              <a:r>
                <a:rPr lang="en-US" sz="2000" dirty="0"/>
                <a:t>, Austria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976BA0F-C842-D53B-B180-FCBDC02C167E}"/>
                </a:ext>
              </a:extLst>
            </p:cNvPr>
            <p:cNvSpPr/>
            <p:nvPr/>
          </p:nvSpPr>
          <p:spPr>
            <a:xfrm>
              <a:off x="574073" y="2596709"/>
              <a:ext cx="6292054" cy="2886477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de-DE" dirty="0">
                <a:cs typeface="Arial"/>
              </a:endParaRPr>
            </a:p>
            <a:p>
              <a:pPr lvl="2"/>
              <a:r>
                <a:rPr lang="de-DE" dirty="0">
                  <a:cs typeface="Arial"/>
                </a:rPr>
                <a:t>Event Director:  </a:t>
              </a:r>
              <a:r>
                <a:rPr lang="en-GB" b="0" i="0" dirty="0">
                  <a:solidFill>
                    <a:schemeClr val="bg1"/>
                  </a:solidFill>
                  <a:effectLst/>
                </a:rPr>
                <a:t>Martin </a:t>
              </a:r>
              <a:r>
                <a:rPr lang="en-GB" b="0" i="0" dirty="0" err="1">
                  <a:solidFill>
                    <a:schemeClr val="bg1"/>
                  </a:solidFill>
                  <a:effectLst/>
                </a:rPr>
                <a:t>Wegner</a:t>
              </a:r>
              <a:r>
                <a:rPr lang="en-GB" b="0" i="0" dirty="0" err="1">
                  <a:solidFill>
                    <a:srgbClr val="1F2937"/>
                  </a:solidFill>
                  <a:effectLst/>
                  <a:latin typeface="Inter"/>
                </a:rPr>
                <a:t>r</a:t>
              </a:r>
              <a:endParaRPr lang="en-GB" b="0" i="0" dirty="0">
                <a:solidFill>
                  <a:srgbClr val="1F2937"/>
                </a:solidFill>
                <a:effectLst/>
                <a:latin typeface="Inter"/>
              </a:endParaRPr>
            </a:p>
            <a:p>
              <a:pPr lvl="2"/>
              <a:r>
                <a:rPr lang="de-DE" dirty="0">
                  <a:cs typeface="Arial"/>
                </a:rPr>
                <a:t>1st round of invitations is in progress – closing date 31/03/2025</a:t>
              </a:r>
            </a:p>
            <a:p>
              <a:pPr lvl="2"/>
              <a:r>
                <a:rPr lang="de-DE" dirty="0">
                  <a:cs typeface="Arial"/>
                </a:rPr>
                <a:t>Roughly </a:t>
              </a:r>
              <a:r>
                <a:rPr lang="en-US" b="0" i="0" dirty="0">
                  <a:solidFill>
                    <a:schemeClr val="bg1"/>
                  </a:solidFill>
                  <a:effectLst/>
                </a:rPr>
                <a:t>38 pilots more pilots will be invited on 01/04/2025</a:t>
              </a:r>
              <a:endParaRPr lang="de-DE" dirty="0">
                <a:solidFill>
                  <a:schemeClr val="bg1"/>
                </a:solidFill>
                <a:cs typeface="Arial"/>
              </a:endParaRPr>
            </a:p>
            <a:p>
              <a:pPr lvl="2"/>
              <a:r>
                <a:rPr lang="de-DE" dirty="0">
                  <a:cs typeface="Arial"/>
                </a:rPr>
                <a:t>Maximum number of competitors: 80</a:t>
              </a:r>
            </a:p>
            <a:p>
              <a:pPr lvl="2"/>
              <a:r>
                <a:rPr lang="de-DE" dirty="0">
                  <a:cs typeface="Arial"/>
                </a:rPr>
                <a:t>Entry fee:  450 euro.  Propane to be paid for by competitors</a:t>
              </a:r>
            </a:p>
            <a:p>
              <a:pPr lvl="2"/>
              <a:endParaRPr lang="de-DE" dirty="0">
                <a:cs typeface="Arial"/>
              </a:endParaRPr>
            </a:p>
            <a:p>
              <a:pPr lvl="2"/>
              <a:endParaRPr lang="de-DE" dirty="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CH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34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BB70-66E5-4131-62DB-2B927A42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51" y="1668194"/>
            <a:ext cx="11016273" cy="523320"/>
          </a:xfrm>
        </p:spPr>
        <p:txBody>
          <a:bodyPr/>
          <a:lstStyle/>
          <a:p>
            <a:pPr algn="ctr"/>
            <a:r>
              <a:rPr lang="en-US" dirty="0"/>
              <a:t>Review of Events in 2024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054B-D4E4-437A-7C01-FC766A17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A2AD2-1EF6-5040-261C-CD933693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30FE-F10F-4085-C48E-2C1E401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2</a:t>
            </a:fld>
            <a:endParaRPr lang="de-CH"/>
          </a:p>
        </p:txBody>
      </p:sp>
      <p:pic>
        <p:nvPicPr>
          <p:cNvPr id="3" name="Grafik 2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D5305030-6500-3D4F-F047-AFF8E800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1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41BBE8-FEF7-EA6D-EC3B-326C5E6F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49DD1-7920-F980-C50E-F9F2FD7B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3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443F29-66F1-9D0D-ED99-995E0D09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94" y="637640"/>
            <a:ext cx="9659691" cy="523320"/>
          </a:xfrm>
        </p:spPr>
        <p:txBody>
          <a:bodyPr/>
          <a:lstStyle/>
          <a:p>
            <a:pPr algn="ctr"/>
            <a:r>
              <a:rPr lang="en-US" sz="2800" dirty="0"/>
              <a:t>67th Coupe </a:t>
            </a:r>
            <a:r>
              <a:rPr lang="en-US" sz="2800" dirty="0" err="1"/>
              <a:t>Aeronautique</a:t>
            </a:r>
            <a:r>
              <a:rPr lang="en-US" sz="2800" dirty="0"/>
              <a:t> Gordon Bennett 2024, Munster, Germany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25C54FBB-E844-FFE0-BB9D-99CAFF2E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C8EE2DE1-E1A1-D1DD-2F3F-1E49E7F214F7}"/>
              </a:ext>
            </a:extLst>
          </p:cNvPr>
          <p:cNvSpPr/>
          <p:nvPr/>
        </p:nvSpPr>
        <p:spPr>
          <a:xfrm>
            <a:off x="1234441" y="1465226"/>
            <a:ext cx="5634446" cy="1201542"/>
          </a:xfrm>
          <a:prstGeom prst="roundRect">
            <a:avLst>
              <a:gd name="adj" fmla="val 6400"/>
            </a:avLst>
          </a:prstGeom>
          <a:solidFill>
            <a:srgbClr val="DCE4FC">
              <a:alpha val="87843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kern="0" dirty="0">
                <a:solidFill>
                  <a:srgbClr val="353535"/>
                </a:solidFill>
                <a:latin typeface="+mj-lt"/>
                <a:cs typeface="Poppins" panose="00000500000000000000" pitchFamily="2" charset="0"/>
              </a:rPr>
              <a:t>Key Facts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5B53BC-A8FB-539C-05F0-427153948EC7}"/>
              </a:ext>
            </a:extLst>
          </p:cNvPr>
          <p:cNvSpPr/>
          <p:nvPr/>
        </p:nvSpPr>
        <p:spPr>
          <a:xfrm>
            <a:off x="1234440" y="2666768"/>
            <a:ext cx="5634446" cy="2726006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21 </a:t>
            </a:r>
            <a:r>
              <a:rPr lang="de-DE" dirty="0" err="1"/>
              <a:t>Competitors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12 </a:t>
            </a:r>
            <a:r>
              <a:rPr lang="de-DE" dirty="0" err="1"/>
              <a:t>Nations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18 </a:t>
            </a:r>
            <a:r>
              <a:rPr lang="de-DE" dirty="0" err="1"/>
              <a:t>Flights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1‘000km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Most </a:t>
            </a:r>
            <a:r>
              <a:rPr lang="de-DE" dirty="0" err="1"/>
              <a:t>cumulated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in a GB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150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Budget </a:t>
            </a:r>
            <a:r>
              <a:rPr lang="de-DE" dirty="0" err="1"/>
              <a:t>over</a:t>
            </a:r>
            <a:r>
              <a:rPr lang="de-DE" dirty="0"/>
              <a:t> 330‘000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First time in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official</a:t>
            </a:r>
            <a:r>
              <a:rPr lang="de-DE" dirty="0"/>
              <a:t> </a:t>
            </a:r>
            <a:r>
              <a:rPr lang="de-DE"/>
              <a:t>timekeeper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83747A-68AE-A0FC-CDE5-A2DE121EC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25" y="2013857"/>
            <a:ext cx="4505223" cy="3378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9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5C0B-3150-6F21-23BB-5CE083DF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7E28A-625F-6BBA-4FCE-61C893B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23CB35-9856-C232-7687-85FE17C6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4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314346-278D-11E1-8B16-49FF8669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994715" cy="523320"/>
          </a:xfrm>
        </p:spPr>
        <p:txBody>
          <a:bodyPr/>
          <a:lstStyle/>
          <a:p>
            <a:r>
              <a:rPr lang="en-US" sz="2800" dirty="0"/>
              <a:t>26th FAI World Hot Air Balloon Championship, Szeged, Hungary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0DB9C235-C955-7000-F275-82F2F52C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EB0D50F1-CDDF-BABD-BD13-57AE6702111D}"/>
              </a:ext>
            </a:extLst>
          </p:cNvPr>
          <p:cNvSpPr/>
          <p:nvPr/>
        </p:nvSpPr>
        <p:spPr>
          <a:xfrm>
            <a:off x="588352" y="1465226"/>
            <a:ext cx="6520500" cy="1201542"/>
          </a:xfrm>
          <a:prstGeom prst="roundRect">
            <a:avLst>
              <a:gd name="adj" fmla="val 6400"/>
            </a:avLst>
          </a:prstGeom>
          <a:solidFill>
            <a:srgbClr val="DCE4FC">
              <a:alpha val="87843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kern="0" dirty="0">
                <a:solidFill>
                  <a:srgbClr val="353535"/>
                </a:solidFill>
                <a:latin typeface="+mj-lt"/>
                <a:cs typeface="Poppins" panose="00000500000000000000" pitchFamily="2" charset="0"/>
              </a:rPr>
              <a:t>Key Facts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D93FB80-1A57-E820-84FD-DE9FF9931246}"/>
              </a:ext>
            </a:extLst>
          </p:cNvPr>
          <p:cNvSpPr/>
          <p:nvPr/>
        </p:nvSpPr>
        <p:spPr>
          <a:xfrm>
            <a:off x="588352" y="2666768"/>
            <a:ext cx="6520500" cy="2726006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  </a:t>
            </a:r>
          </a:p>
          <a:p>
            <a:r>
              <a:rPr lang="de-DE" dirty="0"/>
              <a:t>   120 Competitors from 29 Nations</a:t>
            </a:r>
          </a:p>
          <a:p>
            <a:r>
              <a:rPr lang="de-DE" dirty="0"/>
              <a:t>   18 Tasks</a:t>
            </a:r>
          </a:p>
          <a:p>
            <a:r>
              <a:rPr lang="de-DE" dirty="0"/>
              <a:t>   The weather was somewhat challenging which    </a:t>
            </a:r>
          </a:p>
          <a:p>
            <a:r>
              <a:rPr lang="de-DE" dirty="0"/>
              <a:t>   compromised the task setting.</a:t>
            </a:r>
          </a:p>
          <a:p>
            <a:r>
              <a:rPr lang="de-DE" dirty="0"/>
              <a:t>   No protests</a:t>
            </a:r>
          </a:p>
          <a:p>
            <a:r>
              <a:rPr lang="de-DE" dirty="0"/>
              <a:t>   Special awards were given to the most senior pilot, the most</a:t>
            </a:r>
          </a:p>
          <a:p>
            <a:r>
              <a:rPr lang="de-DE" dirty="0"/>
              <a:t>   junior pilot and the best female pilot.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8" name="Grafik 7" descr="Ein Bild, das Kleidung, Person, Menschliches Gesicht, Kleid enthält.&#10;&#10;KI-generierte Inhalte können fehlerhaft sein.">
            <a:extLst>
              <a:ext uri="{FF2B5EF4-FFF2-40B4-BE49-F238E27FC236}">
                <a16:creationId xmlns:a16="http://schemas.microsoft.com/office/drawing/2014/main" id="{BD704866-550E-5280-0054-80176E4D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2479270"/>
            <a:ext cx="4364800" cy="2913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7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EC96-CBEE-086D-61CB-7A131954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40" y="2068886"/>
            <a:ext cx="11016273" cy="523320"/>
          </a:xfrm>
        </p:spPr>
        <p:txBody>
          <a:bodyPr/>
          <a:lstStyle/>
          <a:p>
            <a:pPr algn="ctr"/>
            <a:r>
              <a:rPr lang="en-US" dirty="0"/>
              <a:t>Category 2 Events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31A8-8761-6945-F937-6BC4E2DF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52DD-6D4E-0C26-26B3-0F0C3C6B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5867-E1C1-8262-1618-A8725676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5</a:t>
            </a:fld>
            <a:endParaRPr lang="de-CH"/>
          </a:p>
        </p:txBody>
      </p:sp>
      <p:pic>
        <p:nvPicPr>
          <p:cNvPr id="3" name="Grafik 2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AB506BE6-8F66-8CAA-4873-6753E4B63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16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54C2-2756-7E12-C3E3-F63F08CA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6E3E-5CFC-11B9-EF02-82A9CB23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4F9C-0DA8-71DD-5D49-4663C3B8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6</a:t>
            </a:fld>
            <a:endParaRPr lang="de-CH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A1C53AD-59DD-7F15-900B-7A0A587FB69D}"/>
              </a:ext>
            </a:extLst>
          </p:cNvPr>
          <p:cNvGrpSpPr/>
          <p:nvPr/>
        </p:nvGrpSpPr>
        <p:grpSpPr>
          <a:xfrm>
            <a:off x="1763487" y="1294544"/>
            <a:ext cx="8748755" cy="3992248"/>
            <a:chOff x="973600" y="1465226"/>
            <a:chExt cx="6135252" cy="39275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BA33EC8-1B2B-E09E-A328-78A67F1E588A}"/>
                </a:ext>
              </a:extLst>
            </p:cNvPr>
            <p:cNvSpPr/>
            <p:nvPr/>
          </p:nvSpPr>
          <p:spPr>
            <a:xfrm>
              <a:off x="973600" y="1465226"/>
              <a:ext cx="6135252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CH" sz="2000" dirty="0"/>
                <a:t>Open Slovenian Hot Air Balloon Championship</a:t>
              </a:r>
            </a:p>
            <a:p>
              <a:pPr algn="ctr"/>
              <a:r>
                <a:rPr lang="de-CH" sz="2000" dirty="0"/>
                <a:t>Murska Sobota, Slovenia</a:t>
              </a:r>
              <a:endParaRPr lang="en-US" sz="2000" kern="0" dirty="0">
                <a:solidFill>
                  <a:srgbClr val="353535"/>
                </a:solidFill>
                <a:latin typeface="+mj-lt"/>
                <a:cs typeface="Poppins" panose="00000500000000000000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0811967-306F-5478-5417-4530C0D7936D}"/>
                </a:ext>
              </a:extLst>
            </p:cNvPr>
            <p:cNvSpPr/>
            <p:nvPr/>
          </p:nvSpPr>
          <p:spPr>
            <a:xfrm>
              <a:off x="973601" y="2666768"/>
              <a:ext cx="6135251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    16 Competitors from 4 Countries</a:t>
              </a:r>
            </a:p>
            <a:p>
              <a:r>
                <a:rPr lang="de-DE" dirty="0"/>
                <a:t>    15 Tasks flown in 6 flights</a:t>
              </a:r>
            </a:p>
            <a:p>
              <a:r>
                <a:rPr lang="de-DE" sz="1800" dirty="0">
                  <a:cs typeface="Arial"/>
                </a:rPr>
                <a:t>     Hungary and Slovenia will now being holding a joint nationals alternating</a:t>
              </a:r>
            </a:p>
            <a:p>
              <a:r>
                <a:rPr lang="de-DE" dirty="0">
                  <a:cs typeface="Arial"/>
                </a:rPr>
                <a:t>     </a:t>
              </a:r>
              <a:r>
                <a:rPr lang="de-DE" sz="1800" dirty="0">
                  <a:cs typeface="Arial"/>
                </a:rPr>
                <a:t>annually between the countries.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CH" dirty="0"/>
            </a:p>
          </p:txBody>
        </p:sp>
      </p:grp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A6A259B2-D963-2EC5-D9BB-AA68B73B8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2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9369-5FFF-0655-0DF8-1F9981B6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E299C4-912F-A305-C8AA-052F60F8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38B23-3B57-2BFE-C284-08312B0A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7</a:t>
            </a:fld>
            <a:endParaRPr lang="de-CH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EE569878-1D12-D81A-C1E2-AFCBF23E1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9B65CE2-D505-275C-636D-59FF3AAF6E90}"/>
              </a:ext>
            </a:extLst>
          </p:cNvPr>
          <p:cNvGrpSpPr/>
          <p:nvPr/>
        </p:nvGrpSpPr>
        <p:grpSpPr>
          <a:xfrm>
            <a:off x="2405743" y="904126"/>
            <a:ext cx="7439296" cy="4222677"/>
            <a:chOff x="1057644" y="1465226"/>
            <a:chExt cx="6051208" cy="3927548"/>
          </a:xfrm>
        </p:grpSpPr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512A2194-4CFC-AAF9-972A-2187612F3768}"/>
                </a:ext>
              </a:extLst>
            </p:cNvPr>
            <p:cNvSpPr/>
            <p:nvPr/>
          </p:nvSpPr>
          <p:spPr>
            <a:xfrm>
              <a:off x="1057644" y="1465226"/>
              <a:ext cx="6051208" cy="1113170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kern="0" dirty="0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Coupe </a:t>
              </a:r>
              <a:r>
                <a:rPr lang="en-US" sz="2000" kern="0" dirty="0" err="1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d’Europe</a:t>
              </a:r>
              <a:r>
                <a:rPr lang="en-US" sz="2000" kern="0" dirty="0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, France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C16457E-3522-E764-F4FD-E419F11CD578}"/>
                </a:ext>
              </a:extLst>
            </p:cNvPr>
            <p:cNvSpPr/>
            <p:nvPr/>
          </p:nvSpPr>
          <p:spPr>
            <a:xfrm>
              <a:off x="1057644" y="2666768"/>
              <a:ext cx="6051208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   This event has been running for many years in a very small town.</a:t>
              </a:r>
            </a:p>
            <a:p>
              <a:r>
                <a:rPr lang="de-DE" dirty="0"/>
                <a:t>   35 Competitors from 10 Countries</a:t>
              </a:r>
            </a:p>
            <a:p>
              <a:r>
                <a:rPr lang="de-DE" dirty="0"/>
                <a:t>   16 Tasks flown</a:t>
              </a:r>
            </a:p>
            <a:p>
              <a:r>
                <a:rPr lang="de-DE" dirty="0"/>
                <a:t>   Challenging weather conditions</a:t>
              </a:r>
            </a:p>
            <a:p>
              <a:r>
                <a:rPr lang="de-DE" dirty="0"/>
                <a:t>   The organisers may apply for a Category 1 event in the future.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CH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69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5224-B2D7-F42B-D84A-8D2AE425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F02B-71D6-3E3D-DA17-AAA9F149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2526-9B00-A1C3-42C1-D95189DA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8</a:t>
            </a:fld>
            <a:endParaRPr lang="de-CH"/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399E62EC-7C9C-6FB6-CCBC-B07C30F87807}"/>
              </a:ext>
            </a:extLst>
          </p:cNvPr>
          <p:cNvSpPr/>
          <p:nvPr/>
        </p:nvSpPr>
        <p:spPr>
          <a:xfrm>
            <a:off x="1854462" y="1806215"/>
            <a:ext cx="8483078" cy="904549"/>
          </a:xfrm>
          <a:prstGeom prst="roundRect">
            <a:avLst>
              <a:gd name="adj" fmla="val 6400"/>
            </a:avLst>
          </a:prstGeom>
          <a:solidFill>
            <a:srgbClr val="DCE4FC">
              <a:alpha val="87843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Open Austrian </a:t>
            </a:r>
            <a:r>
              <a:rPr lang="en-US" sz="2000" dirty="0" err="1"/>
              <a:t>Dopgas</a:t>
            </a:r>
            <a:r>
              <a:rPr lang="en-US" sz="2000" dirty="0"/>
              <a:t> Nationals &amp; </a:t>
            </a:r>
          </a:p>
          <a:p>
            <a:pPr algn="ctr"/>
            <a:r>
              <a:rPr lang="en-US" sz="2000" dirty="0"/>
              <a:t>Lower Austrian Hot Air Balloon Championship Austria</a:t>
            </a:r>
            <a:endParaRPr lang="en-US" sz="2000" kern="0" dirty="0">
              <a:solidFill>
                <a:srgbClr val="353535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Rechteck 6">
            <a:extLst>
              <a:ext uri="{FF2B5EF4-FFF2-40B4-BE49-F238E27FC236}">
                <a16:creationId xmlns:a16="http://schemas.microsoft.com/office/drawing/2014/main" id="{568B3CBC-43C7-4499-3E2A-F6DF2E7F3BF5}"/>
              </a:ext>
            </a:extLst>
          </p:cNvPr>
          <p:cNvSpPr/>
          <p:nvPr/>
        </p:nvSpPr>
        <p:spPr>
          <a:xfrm>
            <a:off x="1854460" y="2710764"/>
            <a:ext cx="8483079" cy="20522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This event was run as a  test event for the 2025 European championship</a:t>
            </a:r>
          </a:p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There were a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few issues with refuelling</a:t>
            </a:r>
          </a:p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was a good event with 35 pilots.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The facilities were very good.</a:t>
            </a:r>
            <a:endParaRPr lang="de-DE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4FF0969E-D29A-554B-ED27-B0D9E4D7D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8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A049-4F7B-F66B-67A6-B68DBF88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63" y="2603142"/>
            <a:ext cx="11016273" cy="523320"/>
          </a:xfrm>
        </p:spPr>
        <p:txBody>
          <a:bodyPr/>
          <a:lstStyle/>
          <a:p>
            <a:pPr algn="ctr"/>
            <a:r>
              <a:rPr lang="en-US" dirty="0"/>
              <a:t>Events Sanctioned for 2025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D837-D003-1E96-4C4E-400730A1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1BA0-3E46-47D6-3C01-E8D4862E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9</a:t>
            </a:fld>
            <a:endParaRPr lang="de-CH"/>
          </a:p>
        </p:txBody>
      </p:sp>
      <p:pic>
        <p:nvPicPr>
          <p:cNvPr id="3" name="Grafik 2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3E5D124B-A360-28D3-5DA7-9B06B3F07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uritas Master">
  <a:themeElements>
    <a:clrScheme name="SECA">
      <a:dk1>
        <a:srgbClr val="000000"/>
      </a:dk1>
      <a:lt1>
        <a:srgbClr val="FFFFFF"/>
      </a:lt1>
      <a:dk2>
        <a:srgbClr val="485869"/>
      </a:dk2>
      <a:lt2>
        <a:srgbClr val="485869"/>
      </a:lt2>
      <a:accent1>
        <a:srgbClr val="485869"/>
      </a:accent1>
      <a:accent2>
        <a:srgbClr val="04305C"/>
      </a:accent2>
      <a:accent3>
        <a:srgbClr val="0E3192"/>
      </a:accent3>
      <a:accent4>
        <a:srgbClr val="000000"/>
      </a:accent4>
      <a:accent5>
        <a:srgbClr val="919191"/>
      </a:accent5>
      <a:accent6>
        <a:srgbClr val="004F9F"/>
      </a:accent6>
      <a:hlink>
        <a:srgbClr val="0E3192"/>
      </a:hlink>
      <a:folHlink>
        <a:srgbClr val="0E3192"/>
      </a:folHlink>
    </a:clrScheme>
    <a:fontScheme name="Custom 8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D0739F2D3EE44098CE9F94EFCA3A07" ma:contentTypeVersion="4" ma:contentTypeDescription="Ein neues Dokument erstellen." ma:contentTypeScope="" ma:versionID="4e0194a297e4a279e09f63d61d3c4c9a">
  <xsd:schema xmlns:xsd="http://www.w3.org/2001/XMLSchema" xmlns:xs="http://www.w3.org/2001/XMLSchema" xmlns:p="http://schemas.microsoft.com/office/2006/metadata/properties" xmlns:ns2="ca19117d-2928-4822-a2a3-7335df00b186" targetNamespace="http://schemas.microsoft.com/office/2006/metadata/properties" ma:root="true" ma:fieldsID="4f68c917f120daf409fe8fff53643be7" ns2:_="">
    <xsd:import namespace="ca19117d-2928-4822-a2a3-7335df00b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9117d-2928-4822-a2a3-7335df00b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B99224-451B-4082-B5E9-07C07DD03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10563-FBB4-43E1-9C47-8861B91A9E53}">
  <ds:schemaRefs>
    <ds:schemaRef ds:uri="ca19117d-2928-4822-a2a3-7335df00b1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F62181-1849-49A9-AD62-B98B5C70FF73}">
  <ds:schemaRefs>
    <ds:schemaRef ds:uri="ca19117d-2928-4822-a2a3-7335df00b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df5520-fb85-4c58-aa12-6bafbea273f4}" enabled="0" method="" siteId="{37df5520-fb85-4c58-aa12-6bafbea273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Breitbild</PresentationFormat>
  <Paragraphs>86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Inter</vt:lpstr>
      <vt:lpstr>Symbol</vt:lpstr>
      <vt:lpstr>Times New Roman</vt:lpstr>
      <vt:lpstr>Securitas Master</vt:lpstr>
      <vt:lpstr>EDS</vt:lpstr>
      <vt:lpstr>Review of Events in 2024</vt:lpstr>
      <vt:lpstr>67th Coupe Aeronautique Gordon Bennett 2024, Munster, Germany</vt:lpstr>
      <vt:lpstr>26th FAI World Hot Air Balloon Championship, Szeged, Hungary</vt:lpstr>
      <vt:lpstr>Category 2 Events</vt:lpstr>
      <vt:lpstr>PowerPoint-Präsentation</vt:lpstr>
      <vt:lpstr>PowerPoint-Präsentation</vt:lpstr>
      <vt:lpstr>PowerPoint-Präsentation</vt:lpstr>
      <vt:lpstr>Events Sanctioned for 2025</vt:lpstr>
      <vt:lpstr>68th Coupe Aeronautique Gordon Bennett, Metz, France</vt:lpstr>
      <vt:lpstr>23rd FAI European Hot Air Balloon Championship Wieselburg, Austria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einfügen</dc:title>
  <dc:creator>Jovana Markovic | Folienwerke GmbH</dc:creator>
  <cp:lastModifiedBy>Gauch Cédric, Securitas, Management Services</cp:lastModifiedBy>
  <cp:revision>58</cp:revision>
  <dcterms:created xsi:type="dcterms:W3CDTF">2023-11-22T18:00:15Z</dcterms:created>
  <dcterms:modified xsi:type="dcterms:W3CDTF">2025-03-14T07:01:46Z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0x01010027D0739F2D3EE44098CE9F94EFCA3A07</vt:lpwstr>
  </property>
  <property fmtid="{D5CDD505-2E9C-101B-9397-08002B2CF9AE}" pid="3" name="MediaServiceImageTags">
    <vt:lpwstr/>
  </property>
  <property fmtid="{D5CDD505-2E9C-101B-9397-08002B2CF9AE}" pid="4" name="ArticulateGUID">
    <vt:lpwstr>144F6FB3-87C3-4023-94AA-CEB684726C4F</vt:lpwstr>
  </property>
  <property fmtid="{D5CDD505-2E9C-101B-9397-08002B2CF9AE}" pid="5" name="ArticulatePath">
    <vt:lpwstr>https://ssgwp.sharepoint.com/teams/MarketingOrg-BasisausbildungVertrieb-Projektteam/Freigegebene Dokumente/Konzept-Varianten/Konzept-Varianten_BAUV</vt:lpwstr>
  </property>
</Properties>
</file>