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C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854" y="31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6D94C-DABD-C144-2430-F2D6E683DA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6BCD0D-7378-BEEA-2DC2-AFA9D5D2CE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7D0EA1-0664-C08F-7D3B-C914A22F7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7202B-C1F4-465B-80D5-DF0F9BA02527}" type="datetimeFigureOut">
              <a:rPr lang="en-CH" smtClean="0"/>
              <a:t>11.03.2025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52DC53-C8EA-BF4C-E633-7E262282B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80F450-8F32-AB6E-874A-A6B5C74E1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DF8C0-2AE2-4F8C-B812-C37E815F40B0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889860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BC4B5-6FB7-AB45-A5B4-3BAE6A359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C0007E-D18E-7736-4103-0A6341AAA9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526671-B2B0-6AEE-A006-740555D1B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7202B-C1F4-465B-80D5-DF0F9BA02527}" type="datetimeFigureOut">
              <a:rPr lang="en-CH" smtClean="0"/>
              <a:t>11.03.2025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0E7480-FB44-5159-3914-8304AD7B7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AA9E44-E78E-CF49-84AC-6124B78B2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DF8C0-2AE2-4F8C-B812-C37E815F40B0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941044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C9C3477-D6A3-151D-E1D5-B1BEED84B8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CE207C-672A-709C-5A31-59F49EB350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2D0A42-B98F-9BA8-55C0-E63EF4C9A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7202B-C1F4-465B-80D5-DF0F9BA02527}" type="datetimeFigureOut">
              <a:rPr lang="en-CH" smtClean="0"/>
              <a:t>11.03.2025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FB5599-72F4-98CD-4C4D-8773363F3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444ABC-E6C8-4657-38E1-23A04F5CD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DF8C0-2AE2-4F8C-B812-C37E815F40B0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091764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B5E76-5F23-25B1-74FE-8B8F2A2AE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9760CB-2ABF-D9BE-1926-F39008D2E0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677CBF-94AA-17BF-1760-3C579F351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7202B-C1F4-465B-80D5-DF0F9BA02527}" type="datetimeFigureOut">
              <a:rPr lang="en-CH" smtClean="0"/>
              <a:t>11.03.2025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43C272-6E9A-97EC-6615-08CD58CA6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127D73-2B20-59C1-E05A-51C56C3DE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DF8C0-2AE2-4F8C-B812-C37E815F40B0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4039241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21416-E0BA-F21A-8EE6-D69EABA58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ED70DA-1358-932D-AE34-811B563F94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A11E56-CF46-BD11-91C9-E49540888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7202B-C1F4-465B-80D5-DF0F9BA02527}" type="datetimeFigureOut">
              <a:rPr lang="en-CH" smtClean="0"/>
              <a:t>11.03.2025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71171E-32AC-3835-7818-8323F5221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7A7C35-26A4-F784-3C3C-21C1FB3A7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DF8C0-2AE2-4F8C-B812-C37E815F40B0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677269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F42A4-DA72-A9B5-D7FF-9F23EE15B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6D0C9F-E3AD-AC6A-57D1-D21652AB5E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0710D3-2B4A-691A-E311-1C37589F90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492213-AF54-D33D-34CC-87BFCAA38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7202B-C1F4-465B-80D5-DF0F9BA02527}" type="datetimeFigureOut">
              <a:rPr lang="en-CH" smtClean="0"/>
              <a:t>11.03.2025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D7B35E-0036-BC04-0F00-901896C55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451411-EFCA-91AE-26EF-DA4988E5F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DF8C0-2AE2-4F8C-B812-C37E815F40B0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150094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87AAD-E6D1-7440-1FE6-6E720F6B7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A4B20D-D8FB-94EE-9CDD-0CF5058F88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005E66-FAD0-9529-3FE1-FCAAE25890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686AA4-82E2-7EFA-6FED-150435D66D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AE8634-DADD-4407-6213-CC723A2561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CF4B06-A570-FE03-7A2F-7B60603DF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7202B-C1F4-465B-80D5-DF0F9BA02527}" type="datetimeFigureOut">
              <a:rPr lang="en-CH" smtClean="0"/>
              <a:t>11.03.2025</a:t>
            </a:fld>
            <a:endParaRPr lang="en-C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72F778-71C1-CE52-34A9-77E879EF4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BDCF30-0B22-0A22-5D2C-94D0DD316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DF8C0-2AE2-4F8C-B812-C37E815F40B0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720022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0F82C-3DF5-0C99-3363-BEE5F8572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248F2A-2A37-B15A-6CBF-246E56C60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7202B-C1F4-465B-80D5-DF0F9BA02527}" type="datetimeFigureOut">
              <a:rPr lang="en-CH" smtClean="0"/>
              <a:t>11.03.2025</a:t>
            </a:fld>
            <a:endParaRPr lang="en-C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137BF7-964E-D8AC-F964-6888B82A1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8D487C-386C-D42B-6AD3-403B5D174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DF8C0-2AE2-4F8C-B812-C37E815F40B0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437847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E2ACE1-70BE-69D8-1F4F-4447B86C1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7202B-C1F4-465B-80D5-DF0F9BA02527}" type="datetimeFigureOut">
              <a:rPr lang="en-CH" smtClean="0"/>
              <a:t>11.03.2025</a:t>
            </a:fld>
            <a:endParaRPr lang="en-C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821062-0D59-A980-41F0-7A734CC42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5D17FD-EAF1-9478-1338-90BF8A587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DF8C0-2AE2-4F8C-B812-C37E815F40B0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481190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C378C-FB8D-140F-2DC7-E1B16430E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881C83-46EF-290C-674B-4EFCB6760D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FC4540-9C53-8D4A-190B-5B28072D70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D94727-D5AA-D7E7-483B-B8D7AB614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7202B-C1F4-465B-80D5-DF0F9BA02527}" type="datetimeFigureOut">
              <a:rPr lang="en-CH" smtClean="0"/>
              <a:t>11.03.2025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97E24D-64EC-608A-709D-A2D9939CC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AE0E0B-285D-E73C-7DEA-FBA953A48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DF8C0-2AE2-4F8C-B812-C37E815F40B0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703296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1956D-75F7-B587-AC01-992119127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69DA62-BF38-1C01-51C7-20A4815B81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1D21DA-4AC1-AFEE-C814-E13A719A47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8A0B28-2313-7987-D1BB-F3AE2FA3C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7202B-C1F4-465B-80D5-DF0F9BA02527}" type="datetimeFigureOut">
              <a:rPr lang="en-CH" smtClean="0"/>
              <a:t>11.03.2025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749195-19F4-9D6B-8660-2506DFFF1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AA2AEA-D45A-EDD3-1E4A-FF4D522B3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DF8C0-2AE2-4F8C-B812-C37E815F40B0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0866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1EB58A-C029-4A6B-0E1E-02E315762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E076C3-7B4F-C39F-41AB-8E9FA093B2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167092-21FD-9BC0-E570-F63305F958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687202B-C1F4-465B-80D5-DF0F9BA02527}" type="datetimeFigureOut">
              <a:rPr lang="en-CH" smtClean="0"/>
              <a:t>11.03.2025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A1F3DC-51BE-42DB-7D9E-2008E119F6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DB0104-4363-94BC-5064-F9B4B011B9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EDF8C0-2AE2-4F8C-B812-C37E815F40B0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444838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D6DC626-97FA-585F-2379-4ED356B38070}"/>
              </a:ext>
            </a:extLst>
          </p:cNvPr>
          <p:cNvSpPr txBox="1"/>
          <p:nvPr/>
        </p:nvSpPr>
        <p:spPr>
          <a:xfrm>
            <a:off x="708361" y="5647198"/>
            <a:ext cx="44021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Launch day: Aug 28, 2026</a:t>
            </a:r>
          </a:p>
          <a:p>
            <a:r>
              <a:rPr lang="en-US" dirty="0"/>
              <a:t>Directors: Markus </a:t>
            </a:r>
            <a:r>
              <a:rPr lang="en-US" dirty="0" err="1"/>
              <a:t>Haggeney</a:t>
            </a:r>
            <a:r>
              <a:rPr lang="en-US" dirty="0"/>
              <a:t> &amp; Tomas Hora</a:t>
            </a:r>
            <a:endParaRPr lang="en-CH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D4D4781-7E9A-7BB2-D3C0-2472F1EC10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6978" y="446804"/>
            <a:ext cx="4807555" cy="3074162"/>
          </a:xfrm>
          <a:prstGeom prst="rect">
            <a:avLst/>
          </a:prstGeom>
        </p:spPr>
      </p:pic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8A76677B-A46E-9704-AF27-AE2D27EB86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61" y="1084609"/>
            <a:ext cx="6509324" cy="444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1F9678D-0FAB-8D2A-DE6C-B916C5098E6C}"/>
              </a:ext>
            </a:extLst>
          </p:cNvPr>
          <p:cNvSpPr txBox="1"/>
          <p:nvPr/>
        </p:nvSpPr>
        <p:spPr>
          <a:xfrm>
            <a:off x="610169" y="446804"/>
            <a:ext cx="63834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GB 2026, Schloss </a:t>
            </a:r>
            <a:r>
              <a:rPr lang="en-US" sz="2800" b="1" dirty="0" err="1"/>
              <a:t>Schönbrunn</a:t>
            </a:r>
            <a:r>
              <a:rPr lang="en-US" sz="2800" b="1" dirty="0"/>
              <a:t>, Vienna</a:t>
            </a:r>
            <a:endParaRPr lang="en-CH" sz="2800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B0C0BF4-19EC-727A-A70E-55989033CD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3648" y="3429000"/>
            <a:ext cx="2035747" cy="3268718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EF1DF641-D538-0559-8DC5-DD1B48C378B7}"/>
              </a:ext>
            </a:extLst>
          </p:cNvPr>
          <p:cNvSpPr/>
          <p:nvPr/>
        </p:nvSpPr>
        <p:spPr>
          <a:xfrm>
            <a:off x="10594428" y="2343807"/>
            <a:ext cx="642532" cy="462455"/>
          </a:xfrm>
          <a:prstGeom prst="ellipse">
            <a:avLst/>
          </a:prstGeom>
          <a:noFill/>
          <a:ln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468F2012-ABC4-9E8C-0B39-B5B88124A69A}"/>
              </a:ext>
            </a:extLst>
          </p:cNvPr>
          <p:cNvSpPr/>
          <p:nvPr/>
        </p:nvSpPr>
        <p:spPr>
          <a:xfrm rot="2932920">
            <a:off x="8652756" y="1358233"/>
            <a:ext cx="358232" cy="332157"/>
          </a:xfrm>
          <a:prstGeom prst="right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8038555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1811</TotalTime>
  <Words>21</Words>
  <Application>Microsoft Office PowerPoint</Application>
  <PresentationFormat>Widescreen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Andre, Marc</dc:creator>
  <cp:lastModifiedBy>Andre, Marc</cp:lastModifiedBy>
  <cp:revision>1</cp:revision>
  <dcterms:created xsi:type="dcterms:W3CDTF">2025-03-11T06:12:49Z</dcterms:created>
  <dcterms:modified xsi:type="dcterms:W3CDTF">2025-03-12T12:24:34Z</dcterms:modified>
</cp:coreProperties>
</file>