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1118" r:id="rId5"/>
    <p:sldId id="1170" r:id="rId6"/>
    <p:sldId id="1171" r:id="rId7"/>
    <p:sldId id="1172" r:id="rId8"/>
    <p:sldId id="1175" r:id="rId9"/>
    <p:sldId id="1176" r:id="rId10"/>
  </p:sldIdLst>
  <p:sldSz cx="12192000" cy="6858000"/>
  <p:notesSz cx="6858000" cy="9144000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erkäuferkurs" id="{1FDB59CD-03C0-49EC-AFDE-FCD4829A1E73}">
          <p14:sldIdLst>
            <p14:sldId id="1118"/>
            <p14:sldId id="1170"/>
            <p14:sldId id="1171"/>
            <p14:sldId id="1172"/>
            <p14:sldId id="1175"/>
            <p14:sldId id="11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5BF82B-1660-E5DA-E901-DFFA85FB2DD4}" name="Seray Elsikar | Folienwerke GmbH" initials="SE|FG" userId="S::seray@folienwerke.ch::7ec81d0b-7d58-4c15-b9a2-eafe52e5af2b" providerId="AD"/>
  <p188:author id="{44E75037-3972-0E00-819C-58242BDFD8E2}" name="Trippel Fortunat, Securitas, Management Services" initials="FT" userId="S::fortunat.trippel@securitas.ch::9946582c-db4f-4021-a085-578747c71d21" providerId="AD"/>
  <p188:author id="{CE6B3AE9-1A43-4724-44A9-9A1284CC12E3}" name="Seray Elsikar | Folienwerke GmbH" initials="SE|FG" userId="Seray Elsikar | Folienwerke GmbH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4FC"/>
    <a:srgbClr val="FBFBFB"/>
    <a:srgbClr val="F3F3F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1A4CF38-33E0-4715-86BD-4A7D1DF5A10B}" type="datetimeFigureOut">
              <a:rPr lang="de-CH" smtClean="0"/>
              <a:pPr/>
              <a:t>14.03.2025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7304EA3-027A-471A-9CF1-FE4DC8D25ED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326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22032D-F4E7-8023-2428-F2AE6B6483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Platzhalter markieren und Bild einfügen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51B08-5BAE-EB1E-AF3E-B9AD6B79EE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756" y="1750421"/>
            <a:ext cx="11016110" cy="1808145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CH"/>
              <a:t>Titel (hier auf zwei </a:t>
            </a:r>
            <a:br>
              <a:rPr lang="de-CH"/>
            </a:br>
            <a:r>
              <a:rPr lang="de-CH"/>
              <a:t>Zeilen) einfügen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C5B7E-B006-DB4D-4209-ADCEEC3DA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0733" y="3778772"/>
            <a:ext cx="11016110" cy="34980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/>
              <a:t>Untertitel einfügen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F3681-9B08-0069-450F-A5609C58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755" y="4674724"/>
            <a:ext cx="5508625" cy="365125"/>
          </a:xfrm>
        </p:spPr>
        <p:txBody>
          <a:bodyPr anchor="b"/>
          <a:lstStyle>
            <a:lvl1pPr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81E8128-61DC-4130-B4F0-9E7D4B73A2EE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FB3A-41DC-C51B-838D-7CFF1169E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F28B8-3B10-8E30-1306-EFD2CEF2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FD629B-BD9F-4BD6-B86C-DDEA799A2A4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024069-D057-435D-9EC2-BD8E84D99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23525" y="6524623"/>
            <a:ext cx="1181100" cy="14403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174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-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454204A-E0F5-EADD-FDC6-84F39F7222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Platzhalter markieren und Bild einfügen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F8B653F-DDD0-7D20-2255-0B71295E65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23525" y="6524623"/>
            <a:ext cx="1181100" cy="14403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53E5C-1F21-68EA-428B-A336FA84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01B0BA-2815-4A28-B6BF-CBCFB4178E9C}" type="datetime1">
              <a:rPr lang="de-CH" smtClean="0"/>
              <a:t>14.03.2025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66713-2FE7-CF04-56D5-6382C6C3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/ TFo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0E1B2-F6B8-2DB5-97A0-52217ACD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FD629B-BD9F-4BD6-B86C-DDEA799A2A4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F7C24C2-7856-E708-3F23-97BC299A09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21784" y="2133599"/>
            <a:ext cx="8785220" cy="2695575"/>
          </a:xfrm>
        </p:spPr>
        <p:txBody>
          <a:bodyPr/>
          <a:lstStyle>
            <a:lvl1pPr>
              <a:defRPr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CH"/>
              <a:t>«Text einfügen…»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B836F2F-96C6-3446-DCDC-CF3D1736F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21784" y="5697538"/>
            <a:ext cx="8785222" cy="468313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Vorname Nachname</a:t>
            </a:r>
          </a:p>
          <a:p>
            <a:pPr lvl="0"/>
            <a:r>
              <a:rPr lang="de-CH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354454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-Slide 02"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53E5C-1F21-68EA-428B-A336FA84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5C9453-30ED-443A-A0A8-6927C39CC65D}" type="datetime1">
              <a:rPr lang="de-CH" smtClean="0"/>
              <a:t>14.03.2025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66713-2FE7-CF04-56D5-6382C6C3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/ TFo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0E1B2-F6B8-2DB5-97A0-52217ACD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FD629B-BD9F-4BD6-B86C-DDEA799A2A4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F7C24C2-7856-E708-3F23-97BC299A09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21784" y="2841652"/>
            <a:ext cx="8785220" cy="2992606"/>
          </a:xfrm>
        </p:spPr>
        <p:txBody>
          <a:bodyPr/>
          <a:lstStyle>
            <a:lvl1pPr>
              <a:defRPr sz="3200" b="1" i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de-CH"/>
              <a:t>«Text einfügen…»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B836F2F-96C6-3446-DCDC-CF3D1736F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21784" y="2133600"/>
            <a:ext cx="8785221" cy="468313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de-CH"/>
              <a:t>Vorname Nachname</a:t>
            </a:r>
          </a:p>
          <a:p>
            <a:pPr lvl="0"/>
            <a:r>
              <a:rPr lang="de-CH"/>
              <a:t>Autor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123E79C-68BE-4996-EFDE-715ED9D522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76" y="2133600"/>
            <a:ext cx="1489089" cy="148908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CED7315-2AD2-097A-BDBF-376EE66B15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23525" y="6524624"/>
            <a:ext cx="1181100" cy="1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BDB864A-6182-7EC1-9AB0-8034041D89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0778" y="2145505"/>
            <a:ext cx="3408135" cy="471487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CH"/>
              <a:t>Bild durch Klicken auf Symbol einfügen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4275F-9BC9-2F25-DF26-0C523F7C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33" y="692149"/>
            <a:ext cx="11016273" cy="523320"/>
          </a:xfrm>
        </p:spPr>
        <p:txBody>
          <a:bodyPr/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42A2-16E6-88A1-C300-E448988E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64075A-721B-4F44-AF06-EDE188798A15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CD62-D974-821C-2843-81A128C4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304E-9C54-982E-4EDB-C0C3CDE0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FD629B-BD9F-4BD6-B86C-DDEA799A2A4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39774-9894-35F1-3A8F-D51F59E2D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33" y="1357790"/>
            <a:ext cx="11016275" cy="3498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CH"/>
              <a:t>Untertitel einfügen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3EFC90D-BE28-C4CE-62BC-982AC459B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1554" y="4224339"/>
            <a:ext cx="265948" cy="2659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E7FFB5B-AE19-E140-34A1-1C99ECD201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1554" y="4637368"/>
            <a:ext cx="265948" cy="26594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E65B2C4-6E79-EDCD-69E0-AF84641380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5481" y="5050397"/>
            <a:ext cx="265948" cy="26594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01890A-58E4-0845-A13C-80A804EB98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7862" y="2145506"/>
            <a:ext cx="4392095" cy="1285875"/>
          </a:xfrm>
        </p:spPr>
        <p:txBody>
          <a:bodyPr anchor="ctr"/>
          <a:lstStyle>
            <a:lvl1pPr>
              <a:spcBef>
                <a:spcPts val="0"/>
              </a:spcBef>
              <a:defRPr sz="2800" b="1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defRPr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err="1"/>
              <a:t>Vorname</a:t>
            </a:r>
            <a:r>
              <a:rPr lang="en-US"/>
              <a:t> 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A2CDCC5-7373-A3CC-E658-B0DB06FC9A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6768" y="4188033"/>
            <a:ext cx="3900806" cy="338554"/>
          </a:xfrm>
        </p:spPr>
        <p:txBody>
          <a:bodyPr anchor="ctr"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de-CH"/>
              <a:t>Text einfügen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98A9CDE-8F5C-00E0-EF16-BB5559D8C0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46768" y="4617108"/>
            <a:ext cx="3900808" cy="338554"/>
          </a:xfrm>
        </p:spPr>
        <p:txBody>
          <a:bodyPr anchor="ctr"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de-CH"/>
              <a:t>Text einfügen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D2A3ED-29A8-62F7-3FBB-F7CF65CEF1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6767" y="5046182"/>
            <a:ext cx="3900807" cy="1086327"/>
          </a:xfrm>
        </p:spPr>
        <p:txBody>
          <a:bodyPr anchor="t"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de-CH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35095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1350">
          <p15:clr>
            <a:srgbClr val="FBAE40"/>
          </p15:clr>
        </p15:guide>
        <p15:guide id="2" pos="2519" userDrawn="1">
          <p15:clr>
            <a:srgbClr val="FBAE40"/>
          </p15:clr>
        </p15:guide>
        <p15:guide id="3" pos="293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22032D-F4E7-8023-2428-F2AE6B6483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Platzhalter markieren und Bild einfügen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51B08-5BAE-EB1E-AF3E-B9AD6B79EE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725" y="2674620"/>
            <a:ext cx="11016110" cy="2074845"/>
          </a:xfrm>
        </p:spPr>
        <p:txBody>
          <a:bodyPr anchor="t"/>
          <a:lstStyle>
            <a:lvl1pPr algn="l"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CH"/>
              <a:t>Titel (hier auf zwei </a:t>
            </a:r>
            <a:br>
              <a:rPr lang="de-CH"/>
            </a:br>
            <a:r>
              <a:rPr lang="de-CH"/>
              <a:t>Zeilen) einfügen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F3681-9B08-0069-450F-A5609C58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0132" y="6524627"/>
            <a:ext cx="687996" cy="333375"/>
          </a:xfrm>
        </p:spPr>
        <p:txBody>
          <a:bodyPr anchor="t"/>
          <a:lstStyle>
            <a:lvl1pPr>
              <a:defRPr sz="1000">
                <a:noFill/>
                <a:effectLst/>
              </a:defRPr>
            </a:lvl1pPr>
          </a:lstStyle>
          <a:p>
            <a:fld id="{7074B764-82D3-48A8-A4E6-73277B1546E8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FB3A-41DC-C51B-838D-7CFF1169E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F28B8-3B10-8E30-1306-EFD2CEF2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FD629B-BD9F-4BD6-B86C-DDEA799A2A4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024069-D057-435D-9EC2-BD8E84D99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23525" y="6524623"/>
            <a:ext cx="1181100" cy="14403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185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F6DEFB1-0E93-1787-FBCC-3FBD7A0041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57348"/>
            <a:ext cx="9824400" cy="5508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title</a:t>
            </a:r>
            <a:endParaRPr lang="en-US" noProof="0"/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B96F37B5-728F-5EAC-8AB6-042CD2427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88349"/>
            <a:ext cx="1996440" cy="235067"/>
          </a:xfrm>
          <a:solidFill>
            <a:schemeClr val="accent1"/>
          </a:solidFill>
          <a:ln>
            <a:noFill/>
          </a:ln>
        </p:spPr>
        <p:txBody>
          <a:bodyPr lIns="522000" anchor="ctr"/>
          <a:lstStyle>
            <a:lvl1pPr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classification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E28FCEC-0D56-C184-BF49-0DD90A51D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65020" y="6488349"/>
            <a:ext cx="1325880" cy="2350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FD7D309-453D-4E2A-B234-F5498A6EA302}" type="datetime1">
              <a:rPr lang="de-CH" smtClean="0"/>
              <a:t>14.03.2025</a:t>
            </a:fld>
            <a:endParaRPr lang="de-CH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7B76BDE-7473-10BC-3112-5D6B94E28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9020" y="6488349"/>
            <a:ext cx="7239000" cy="2350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/ TFo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4A7F266-BE78-1BE0-5B2F-67D1EEA5E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5379" y="6488349"/>
            <a:ext cx="388304" cy="2350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702C891-6DE9-42D7-A6C7-2772635C09B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E4BBF772-4F2B-39C0-45B7-4CD9B7A28E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9" y="890392"/>
            <a:ext cx="9824400" cy="270072"/>
          </a:xfrm>
        </p:spPr>
        <p:txBody>
          <a:bodyPr anchor="t"/>
          <a:lstStyle>
            <a:lvl1pPr>
              <a:defRPr sz="2000"/>
            </a:lvl1pPr>
          </a:lstStyle>
          <a:p>
            <a:pPr lvl="0"/>
            <a:r>
              <a:rPr lang="en-US"/>
              <a:t>Insert subtitle </a:t>
            </a:r>
            <a:endParaRPr lang="en-US" noProof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3204D89A-7620-6054-34B2-940B91080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6229350"/>
            <a:ext cx="11156504" cy="152400"/>
          </a:xfrm>
        </p:spPr>
        <p:txBody>
          <a:bodyPr anchor="b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A source reference can be inserted here if required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4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C6BBF54-C504-A8A2-688F-71A7ECDDD1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" y="0"/>
            <a:ext cx="4865958" cy="685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CH"/>
              <a:t>Bild durch Klicken auf Symbol einfügen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B9B4F-0691-FD9B-A3EE-B1B83927D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4470" y="692150"/>
            <a:ext cx="6171743" cy="62174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Agenda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73584E-9EAA-CD6A-EAE9-0D946BA0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5691ACE-6DC8-4B9A-897B-3E3F5E577A76}" type="datetime1">
              <a:rPr lang="de-CH" smtClean="0"/>
              <a:t>14.03.2025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1B05F-A12E-7352-5153-0714CCF9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CH"/>
              <a:t>/ TFo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E2A43-F46E-6282-F931-E0C0A4E0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FD629B-BD9F-4BD6-B86C-DDEA799A2A4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69786E-AA08-8493-57F8-364EB2E29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4691" y="2143125"/>
            <a:ext cx="495299" cy="4022726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</a:lstStyle>
          <a:p>
            <a:pPr lvl="0"/>
            <a:r>
              <a:rPr lang="en-US"/>
              <a:t>&lt;#&gt;</a:t>
            </a:r>
            <a:endParaRPr lang="de-CH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0190D9-42E4-386D-341A-856CBE8D32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9990" y="2143125"/>
            <a:ext cx="5694635" cy="4022726"/>
          </a:xfrm>
        </p:spPr>
        <p:txBody>
          <a:bodyPr/>
          <a:lstStyle>
            <a:lvl1pPr marL="720000" indent="-720000">
              <a:spcBef>
                <a:spcPts val="2400"/>
              </a:spcBef>
              <a:buClr>
                <a:schemeClr val="accent3"/>
              </a:buClr>
              <a:buFont typeface="Arial" panose="020B0604020202020204" pitchFamily="34" charset="0"/>
              <a:buChar char="—"/>
              <a:defRPr sz="2000"/>
            </a:lvl1pPr>
          </a:lstStyle>
          <a:p>
            <a:pPr lvl="0"/>
            <a:r>
              <a:rPr lang="de-CH"/>
              <a:t>Text einfügen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275F-9BC9-2F25-DF26-0C523F7C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33" y="692149"/>
            <a:ext cx="11016273" cy="523320"/>
          </a:xfrm>
        </p:spPr>
        <p:txBody>
          <a:bodyPr/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1B130-7AD6-DC17-C927-F5F6C4DF49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733" y="2145506"/>
            <a:ext cx="11016273" cy="4022726"/>
          </a:xfrm>
        </p:spPr>
        <p:txBody>
          <a:bodyPr/>
          <a:lstStyle/>
          <a:p>
            <a:pPr lvl="0"/>
            <a:r>
              <a:rPr lang="de-CH"/>
              <a:t>Text/Inhalt einfügen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42A2-16E6-88A1-C300-E448988E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6E79-92C6-45C0-8C5A-07547B47DECE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CD62-D974-821C-2843-81A128C4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304E-9C54-982E-4EDB-C0C3CDE0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39774-9894-35F1-3A8F-D51F59E2D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33" y="1357790"/>
            <a:ext cx="11016274" cy="3498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CH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323691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135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275F-9BC9-2F25-DF26-0C523F7C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33" y="692149"/>
            <a:ext cx="11016273" cy="523320"/>
          </a:xfrm>
        </p:spPr>
        <p:txBody>
          <a:bodyPr/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1B130-7AD6-DC17-C927-F5F6C4DF49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733" y="2145506"/>
            <a:ext cx="5252855" cy="4022726"/>
          </a:xfrm>
        </p:spPr>
        <p:txBody>
          <a:bodyPr anchor="ctr"/>
          <a:lstStyle/>
          <a:p>
            <a:pPr lvl="0"/>
            <a:r>
              <a:rPr lang="de-CH"/>
              <a:t>Text/Inhalt einfügen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42A2-16E6-88A1-C300-E448988E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18A1-83A2-490D-BF53-B8953027672D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CD62-D974-821C-2843-81A128C4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304E-9C54-982E-4EDB-C0C3CDE0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39774-9894-35F1-3A8F-D51F59E2D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33" y="1357790"/>
            <a:ext cx="11016275" cy="3498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CH"/>
              <a:t>Untertitel einfügen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3B8BAB-F4EA-EA9C-116F-98971535580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51772" y="2145506"/>
            <a:ext cx="5252855" cy="4022726"/>
          </a:xfrm>
        </p:spPr>
        <p:txBody>
          <a:bodyPr anchor="ctr"/>
          <a:lstStyle/>
          <a:p>
            <a:pPr lvl="0"/>
            <a:r>
              <a:rPr lang="de-CH"/>
              <a:t>Text/Inhalt einfügen</a:t>
            </a:r>
          </a:p>
        </p:txBody>
      </p:sp>
    </p:spTree>
    <p:extLst>
      <p:ext uri="{BB962C8B-B14F-4D97-AF65-F5344CB8AC3E}">
        <p14:creationId xmlns:p14="http://schemas.microsoft.com/office/powerpoint/2010/main" val="40433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1350" userDrawn="1">
          <p15:clr>
            <a:srgbClr val="FBAE40"/>
          </p15:clr>
        </p15:guide>
        <p15:guide id="2" pos="3681" userDrawn="1">
          <p15:clr>
            <a:srgbClr val="FBAE40"/>
          </p15:clr>
        </p15:guide>
        <p15:guide id="3" pos="399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e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275F-9BC9-2F25-DF26-0C523F7C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33" y="692149"/>
            <a:ext cx="11016273" cy="523320"/>
          </a:xfrm>
        </p:spPr>
        <p:txBody>
          <a:bodyPr/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1B130-7AD6-DC17-C927-F5F6C4DF49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733" y="2145506"/>
            <a:ext cx="3322800" cy="4022726"/>
          </a:xfrm>
        </p:spPr>
        <p:txBody>
          <a:bodyPr/>
          <a:lstStyle/>
          <a:p>
            <a:pPr lvl="0"/>
            <a:r>
              <a:rPr lang="de-CH"/>
              <a:t>Text/Inhalt einfügen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42A2-16E6-88A1-C300-E448988E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75E3-AEE6-4FF1-9FD6-EB1DD20AEB4B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CD62-D974-821C-2843-81A128C4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304E-9C54-982E-4EDB-C0C3CDE0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39774-9894-35F1-3A8F-D51F59E2D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33" y="1357790"/>
            <a:ext cx="11016275" cy="3498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CH"/>
              <a:t>Untertitel einfügen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3B8BAB-F4EA-EA9C-116F-98971535580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35089" y="2145506"/>
            <a:ext cx="3322800" cy="4022726"/>
          </a:xfrm>
        </p:spPr>
        <p:txBody>
          <a:bodyPr/>
          <a:lstStyle/>
          <a:p>
            <a:pPr lvl="0"/>
            <a:r>
              <a:rPr lang="de-CH"/>
              <a:t>Text/Inhalt einfügen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A0E4E3-88B4-1548-B0EC-806E8ADE2B6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81827" y="2145506"/>
            <a:ext cx="3322800" cy="4022726"/>
          </a:xfrm>
        </p:spPr>
        <p:txBody>
          <a:bodyPr/>
          <a:lstStyle/>
          <a:p>
            <a:pPr lvl="0"/>
            <a:r>
              <a:rPr lang="de-CH"/>
              <a:t>Text/Inhalt einfügen</a:t>
            </a:r>
          </a:p>
        </p:txBody>
      </p:sp>
    </p:spTree>
    <p:extLst>
      <p:ext uri="{BB962C8B-B14F-4D97-AF65-F5344CB8AC3E}">
        <p14:creationId xmlns:p14="http://schemas.microsoft.com/office/powerpoint/2010/main" val="81219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1350" userDrawn="1">
          <p15:clr>
            <a:srgbClr val="FBAE40"/>
          </p15:clr>
        </p15:guide>
        <p15:guide id="2" pos="2465" userDrawn="1">
          <p15:clr>
            <a:srgbClr val="FBAE40"/>
          </p15:clr>
        </p15:guide>
        <p15:guide id="3" pos="2793" userDrawn="1">
          <p15:clr>
            <a:srgbClr val="FBAE40"/>
          </p15:clr>
        </p15:guide>
        <p15:guide id="4" pos="4887" userDrawn="1">
          <p15:clr>
            <a:srgbClr val="FBAE40"/>
          </p15:clr>
        </p15:guide>
        <p15:guide id="5" pos="521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&amp; Inhalts-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5EE18CEC-E81A-11F4-6529-53B2C6883C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43364" y="0"/>
            <a:ext cx="4548636" cy="685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CH"/>
              <a:t>Bild durch Klicken auf Symbol einfügen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4275F-9BC9-2F25-DF26-0C523F7C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33" y="692149"/>
            <a:ext cx="6587150" cy="523320"/>
          </a:xfrm>
        </p:spPr>
        <p:txBody>
          <a:bodyPr/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42A2-16E6-88A1-C300-E448988E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3CE-B5AE-4F0A-9809-4C718AF0EA6F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CD62-D974-821C-2843-81A128C4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304E-9C54-982E-4EDB-C0C3CDE0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39774-9894-35F1-3A8F-D51F59E2D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34" y="1357790"/>
            <a:ext cx="6587148" cy="3498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CH"/>
              <a:t>Untertitel einfügen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1C0DF6-A903-709B-79F4-8205C44915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23525" y="6524623"/>
            <a:ext cx="1181100" cy="14403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de-CH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85F1FAF-D6B9-FDC3-9C86-F747A50416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734" y="2145506"/>
            <a:ext cx="6587148" cy="40227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8334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1350" userDrawn="1">
          <p15:clr>
            <a:srgbClr val="FBAE40"/>
          </p15:clr>
        </p15:guide>
        <p15:guide id="2" pos="4520" userDrawn="1">
          <p15:clr>
            <a:srgbClr val="FBAE40"/>
          </p15:clr>
        </p15:guide>
        <p15:guide id="4" pos="4814" userDrawn="1">
          <p15:clr>
            <a:srgbClr val="FBAE40"/>
          </p15:clr>
        </p15:guide>
        <p15:guide id="5" pos="76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&amp; Inhalts-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97327DD-889D-E61E-5E4A-8956AEBCFCA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340" y="0"/>
            <a:ext cx="5270036" cy="685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CH"/>
              <a:t>Bild durch Klicken auf Symbol einfügen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4275F-9BC9-2F25-DF26-0C523F7C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5969" y="692149"/>
            <a:ext cx="5761037" cy="523320"/>
          </a:xfrm>
        </p:spPr>
        <p:txBody>
          <a:bodyPr/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42A2-16E6-88A1-C300-E448988E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F8E7FB-89E1-4B82-AE75-B75D7623CD5B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CD62-D974-821C-2843-81A128C4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304E-9C54-982E-4EDB-C0C3CDE0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FD629B-BD9F-4BD6-B86C-DDEA799A2A47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39774-9894-35F1-3A8F-D51F59E2D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45969" y="1357790"/>
            <a:ext cx="5761039" cy="3498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CH"/>
              <a:t>Untertitel einfügen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37C7B50-686B-4A86-B8D9-19E0F60CAF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5969" y="2145506"/>
            <a:ext cx="5761039" cy="4022726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de-CH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180949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1350">
          <p15:clr>
            <a:srgbClr val="FBAE40"/>
          </p15:clr>
        </p15:guide>
        <p15:guide id="2" pos="36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ilden &amp; Inhalts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275F-9BC9-2F25-DF26-0C523F7C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33" y="692149"/>
            <a:ext cx="11016273" cy="523320"/>
          </a:xfrm>
        </p:spPr>
        <p:txBody>
          <a:bodyPr/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  <a:endParaRPr lang="de-CH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27773A6-0AF2-B5CD-FEB7-1F11CC3D64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733" y="4589051"/>
            <a:ext cx="5252856" cy="15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/>
              <a:t>Text einfügen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42A2-16E6-88A1-C300-E448988E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5CE9-37BC-488C-8782-E6277591A6F1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CD62-D974-821C-2843-81A128C4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304E-9C54-982E-4EDB-C0C3CDE0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39774-9894-35F1-3A8F-D51F59E2D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33" y="1357790"/>
            <a:ext cx="11016275" cy="3498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CH"/>
              <a:t>Untertitel einfügen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97327DD-889D-E61E-5E4A-8956AEBCFCA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381" y="2146661"/>
            <a:ext cx="5841207" cy="231137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CH"/>
              <a:t>Bild durch Klicken auf Symbol einfügen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4DE95CC-3750-6319-C1E5-9B61FFEB1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50794" y="2146661"/>
            <a:ext cx="5841207" cy="231137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216000" anchor="t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CH"/>
              <a:t>Bild durch Klicken auf Symbol einfügen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37C7B50-686B-4A86-B8D9-19E0F60CAF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1771" y="4589051"/>
            <a:ext cx="5254442" cy="15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40250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1350">
          <p15:clr>
            <a:srgbClr val="FBAE40"/>
          </p15:clr>
        </p15:guide>
        <p15:guide id="2" pos="3681">
          <p15:clr>
            <a:srgbClr val="FBAE40"/>
          </p15:clr>
        </p15:guide>
        <p15:guide id="3" pos="399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275F-9BC9-2F25-DF26-0C523F7C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33" y="692149"/>
            <a:ext cx="11016273" cy="523320"/>
          </a:xfrm>
        </p:spPr>
        <p:txBody>
          <a:bodyPr/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D42A2-16E6-88A1-C300-E448988E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6946-74F5-4519-AFD9-84167BB38B7C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CD62-D974-821C-2843-81A128C4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304E-9C54-982E-4EDB-C0C3CDE0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39774-9894-35F1-3A8F-D51F59E2D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33" y="1357790"/>
            <a:ext cx="11016274" cy="3498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CH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339287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orient="horz" pos="135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5285E-09A9-09F8-289A-912BEDB5F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33" y="692149"/>
            <a:ext cx="11016273" cy="5233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CH" sz="3600" b="1" noProof="0">
                <a:solidFill>
                  <a:schemeClr val="accent3"/>
                </a:solidFill>
              </a:rPr>
              <a:t>Titel einfügen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F31F2-5372-ACFA-3E33-38C1B5C52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733" y="2143125"/>
            <a:ext cx="11016273" cy="40227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Text einfügen</a:t>
            </a:r>
            <a:endParaRPr lang="de-CH" noProof="0"/>
          </a:p>
          <a:p>
            <a:pPr lvl="1"/>
            <a:r>
              <a:rPr lang="de-CH" noProof="0"/>
              <a:t>Second </a:t>
            </a:r>
            <a:r>
              <a:rPr lang="de-CH" noProof="0" err="1"/>
              <a:t>level</a:t>
            </a:r>
            <a:endParaRPr lang="de-CH" noProof="0"/>
          </a:p>
          <a:p>
            <a:pPr lvl="2"/>
            <a:r>
              <a:rPr lang="de-CH" noProof="0"/>
              <a:t>Third </a:t>
            </a:r>
            <a:r>
              <a:rPr lang="de-CH" noProof="0" err="1"/>
              <a:t>level</a:t>
            </a:r>
            <a:endParaRPr lang="de-CH" noProof="0"/>
          </a:p>
          <a:p>
            <a:pPr lvl="3"/>
            <a:r>
              <a:rPr lang="de-CH" noProof="0" err="1"/>
              <a:t>Fourth</a:t>
            </a:r>
            <a:r>
              <a:rPr lang="de-CH" noProof="0"/>
              <a:t> </a:t>
            </a:r>
            <a:r>
              <a:rPr lang="de-CH" noProof="0" err="1"/>
              <a:t>level</a:t>
            </a:r>
            <a:endParaRPr lang="de-CH" noProof="0"/>
          </a:p>
          <a:p>
            <a:pPr lvl="4"/>
            <a:r>
              <a:rPr lang="de-CH" noProof="0" err="1"/>
              <a:t>Fifth</a:t>
            </a:r>
            <a:r>
              <a:rPr lang="de-CH" noProof="0"/>
              <a:t> </a:t>
            </a:r>
            <a:r>
              <a:rPr lang="de-CH" noProof="0" err="1"/>
              <a:t>level</a:t>
            </a:r>
            <a:endParaRPr lang="de-CH" noProof="0"/>
          </a:p>
          <a:p>
            <a:pPr lvl="5"/>
            <a:r>
              <a:rPr lang="de-CH" noProof="0"/>
              <a:t>6th </a:t>
            </a:r>
            <a:r>
              <a:rPr lang="de-CH" noProof="0" err="1"/>
              <a:t>level</a:t>
            </a:r>
            <a:endParaRPr lang="de-CH" noProof="0"/>
          </a:p>
          <a:p>
            <a:pPr lvl="6"/>
            <a:r>
              <a:rPr lang="de-CH" noProof="0"/>
              <a:t>7th </a:t>
            </a:r>
            <a:r>
              <a:rPr lang="de-CH" noProof="0" err="1"/>
              <a:t>level</a:t>
            </a:r>
            <a:endParaRPr lang="de-CH" noProof="0"/>
          </a:p>
          <a:p>
            <a:pPr lvl="7"/>
            <a:r>
              <a:rPr lang="de-CH" noProof="0"/>
              <a:t>8th </a:t>
            </a:r>
            <a:r>
              <a:rPr lang="de-CH" noProof="0" err="1"/>
              <a:t>level</a:t>
            </a:r>
            <a:endParaRPr lang="de-CH" noProof="0"/>
          </a:p>
          <a:p>
            <a:pPr lvl="8"/>
            <a:r>
              <a:rPr lang="de-CH" noProof="0"/>
              <a:t>9th </a:t>
            </a:r>
            <a:r>
              <a:rPr lang="de-CH" noProof="0" err="1"/>
              <a:t>level</a:t>
            </a:r>
            <a:endParaRPr lang="de-CH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263E-7815-6C31-925F-766CDE479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0132" y="6524627"/>
            <a:ext cx="687996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AE3C779-8F06-4186-B3B9-A4856CF03BFE}" type="datetime1">
              <a:rPr lang="de-CH" smtClean="0"/>
              <a:t>14.03.2025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62C1E-4EA7-C348-EB63-622D45E8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0509" y="6524627"/>
            <a:ext cx="919585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/>
              <a:t>/ TFo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23523-C07D-AB35-1422-3C8F1FEA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8352" y="6524627"/>
            <a:ext cx="279399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53FD629B-BD9F-4BD6-B86C-DDEA799A2A47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C41E4B1-46C2-B948-EAA7-5E89D2D081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23525" y="6524624"/>
            <a:ext cx="1181100" cy="1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8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5" r:id="rId8"/>
    <p:sldLayoutId id="2147483661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52000" indent="-288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71" userDrawn="1">
          <p15:clr>
            <a:srgbClr val="F26B43"/>
          </p15:clr>
        </p15:guide>
        <p15:guide id="3" pos="7311" userDrawn="1">
          <p15:clr>
            <a:srgbClr val="F26B43"/>
          </p15:clr>
        </p15:guide>
        <p15:guide id="4" orient="horz" pos="3885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4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ransport, Flugzeug, Heißluftballon, Himmel enthält.&#10;&#10;KI-generierte Inhalte können fehlerhaft sein.">
            <a:extLst>
              <a:ext uri="{FF2B5EF4-FFF2-40B4-BE49-F238E27FC236}">
                <a16:creationId xmlns:a16="http://schemas.microsoft.com/office/drawing/2014/main" id="{4A6D47F8-8A22-0C14-A974-34C46C4DB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" b="169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7CDDC2E-88B2-9243-6801-DEF5FD172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756" y="1750421"/>
            <a:ext cx="11016110" cy="1808145"/>
          </a:xfrm>
        </p:spPr>
        <p:txBody>
          <a:bodyPr anchor="b">
            <a:normAutofit/>
          </a:bodyPr>
          <a:lstStyle/>
          <a:p>
            <a:r>
              <a:rPr lang="de-DE"/>
              <a:t>EDS</a:t>
            </a:r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7549954-20C8-037B-65A8-1263417DE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733" y="3778772"/>
            <a:ext cx="11016110" cy="349805"/>
          </a:xfrm>
        </p:spPr>
        <p:txBody>
          <a:bodyPr vert="horz" lIns="0" tIns="0" rIns="0" bIns="0" rtlCol="0">
            <a:normAutofit/>
          </a:bodyPr>
          <a:lstStyle/>
          <a:p>
            <a:r>
              <a:rPr lang="de-DE" err="1"/>
              <a:t>Bids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3B830D-9749-F10F-5BAC-132D786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755" y="4674724"/>
            <a:ext cx="5508625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81E8128-61DC-4130-B4F0-9E7D4B73A2EE}" type="datetime1">
              <a:rPr lang="de-CH" smtClean="0"/>
              <a:pPr>
                <a:spcAft>
                  <a:spcPts val="600"/>
                </a:spcAft>
              </a:pPr>
              <a:t>14.03.2025</a:t>
            </a:fld>
            <a:endParaRPr lang="de-CH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E74FD3C-C6BE-4672-5C06-4FE260EC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0509" y="6524627"/>
            <a:ext cx="919585" cy="3333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/>
              <a:t>/ TFo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B27A2C30-15A5-DFFE-355C-9A4F00C7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352" y="6524627"/>
            <a:ext cx="279399" cy="333375"/>
          </a:xfrm>
        </p:spPr>
        <p:txBody>
          <a:bodyPr/>
          <a:lstStyle/>
          <a:p>
            <a:pPr>
              <a:spcAft>
                <a:spcPts val="600"/>
              </a:spcAft>
            </a:pPr>
            <a:fld id="{53FD629B-BD9F-4BD6-B86C-DDEA799A2A47}" type="slidenum">
              <a:rPr lang="de-CH" smtClean="0"/>
              <a:pPr>
                <a:spcAft>
                  <a:spcPts val="600"/>
                </a:spcAft>
              </a:pPr>
              <a:t>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6A33D2-D290-7569-2B32-BFD041BA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CH"/>
              <a:t>/ TFo</a:t>
            </a:r>
          </a:p>
        </p:txBody>
      </p:sp>
      <p:sp>
        <p:nvSpPr>
          <p:cNvPr id="7" name="Foliennummernplatzhalter 6" hidden="1">
            <a:extLst>
              <a:ext uri="{FF2B5EF4-FFF2-40B4-BE49-F238E27FC236}">
                <a16:creationId xmlns:a16="http://schemas.microsoft.com/office/drawing/2014/main" id="{C144997A-A890-365A-654A-9CF0E55D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3FD629B-BD9F-4BD6-B86C-DDEA799A2A47}" type="slidenum">
              <a:rPr lang="de-CH" smtClean="0"/>
              <a:pPr>
                <a:spcAft>
                  <a:spcPts val="600"/>
                </a:spcAft>
              </a:pPr>
              <a:t>1</a:t>
            </a:fld>
            <a:endParaRPr lang="de-CH"/>
          </a:p>
        </p:txBody>
      </p:sp>
      <p:pic>
        <p:nvPicPr>
          <p:cNvPr id="8" name="Grafik 7" descr="Ein Bild, das Vogel, Heißluftballon, Design enthält.&#10;&#10;KI-generierte Inhalte können fehlerhaft sein.">
            <a:extLst>
              <a:ext uri="{FF2B5EF4-FFF2-40B4-BE49-F238E27FC236}">
                <a16:creationId xmlns:a16="http://schemas.microsoft.com/office/drawing/2014/main" id="{8EA5E7D7-BCA6-62A1-CBAB-E0AE92446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9" y="5560506"/>
            <a:ext cx="1843709" cy="1130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60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E9369-5FFF-0655-0DF8-1F9981B6F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E299C4-912F-A305-C8AA-052F60F8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6E79-92C6-45C0-8C5A-07547B47DECE}" type="datetime1">
              <a:rPr lang="de-CH" smtClean="0"/>
              <a:t>14.03.2025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438B23-3B57-2BFE-C284-08312B0A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2</a:t>
            </a:fld>
            <a:endParaRPr lang="de-CH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C8A540-1018-9BC1-E4EA-B961A6E9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33" y="440895"/>
            <a:ext cx="10875843" cy="523320"/>
          </a:xfrm>
        </p:spPr>
        <p:txBody>
          <a:bodyPr/>
          <a:lstStyle/>
          <a:p>
            <a:pPr algn="ctr"/>
            <a:r>
              <a:rPr lang="en-US" sz="2800" dirty="0"/>
              <a:t>24th FAI European Hot Air Balloon Championship 2027 </a:t>
            </a:r>
            <a:br>
              <a:rPr lang="en-US" sz="2800" dirty="0"/>
            </a:br>
            <a:r>
              <a:rPr lang="en-US" sz="2800" dirty="0"/>
              <a:t>Torun, Poland</a:t>
            </a:r>
            <a:endParaRPr lang="en-US" dirty="0"/>
          </a:p>
        </p:txBody>
      </p:sp>
      <p:pic>
        <p:nvPicPr>
          <p:cNvPr id="2" name="Grafik 1" descr="Ein Bild, das Vogel, Heißluftballon, Design enthält.&#10;&#10;KI-generierte Inhalte können fehlerhaft sein.">
            <a:extLst>
              <a:ext uri="{FF2B5EF4-FFF2-40B4-BE49-F238E27FC236}">
                <a16:creationId xmlns:a16="http://schemas.microsoft.com/office/drawing/2014/main" id="{EE569878-1D12-D81A-C1E2-AFCBF23E1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9" y="5560506"/>
            <a:ext cx="1843709" cy="1130808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DB8B16D-6ED1-FE7D-66AB-7163C9667005}"/>
              </a:ext>
            </a:extLst>
          </p:cNvPr>
          <p:cNvGrpSpPr/>
          <p:nvPr/>
        </p:nvGrpSpPr>
        <p:grpSpPr>
          <a:xfrm>
            <a:off x="503252" y="1200679"/>
            <a:ext cx="7680628" cy="5323948"/>
            <a:chOff x="588352" y="1465226"/>
            <a:chExt cx="6520500" cy="3927548"/>
          </a:xfrm>
        </p:grpSpPr>
        <p:sp>
          <p:nvSpPr>
            <p:cNvPr id="5" name="Rectangle: Rounded Corners 12">
              <a:extLst>
                <a:ext uri="{FF2B5EF4-FFF2-40B4-BE49-F238E27FC236}">
                  <a16:creationId xmlns:a16="http://schemas.microsoft.com/office/drawing/2014/main" id="{03FEAEB9-FFA0-49DF-2217-375418FEC238}"/>
                </a:ext>
              </a:extLst>
            </p:cNvPr>
            <p:cNvSpPr/>
            <p:nvPr/>
          </p:nvSpPr>
          <p:spPr>
            <a:xfrm>
              <a:off x="588352" y="1465226"/>
              <a:ext cx="6520500" cy="1201542"/>
            </a:xfrm>
            <a:prstGeom prst="roundRect">
              <a:avLst>
                <a:gd name="adj" fmla="val 6400"/>
              </a:avLst>
            </a:prstGeom>
            <a:solidFill>
              <a:srgbClr val="DCE4FC">
                <a:alpha val="87843"/>
              </a:srgbClr>
            </a:solidFill>
            <a:ln w="9525" cap="flat">
              <a:noFill/>
              <a:prstDash val="solid"/>
              <a:miter/>
            </a:ln>
            <a:effectLst>
              <a:outerShdw blurRad="3175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kern="0" dirty="0">
                  <a:solidFill>
                    <a:srgbClr val="353535"/>
                  </a:solidFill>
                  <a:latin typeface="+mj-lt"/>
                  <a:cs typeface="Poppins" panose="00000500000000000000" pitchFamily="2" charset="0"/>
                </a:rPr>
                <a:t>Key Facts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3342458-9FCF-51E9-B22C-B1104B7B6F89}"/>
                </a:ext>
              </a:extLst>
            </p:cNvPr>
            <p:cNvSpPr/>
            <p:nvPr/>
          </p:nvSpPr>
          <p:spPr>
            <a:xfrm>
              <a:off x="1234440" y="2666768"/>
              <a:ext cx="5303520" cy="2726006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>
                <a:buFont typeface="Arial" panose="020B0604020202020204" pitchFamily="34" charset="0"/>
                <a:buChar char="•"/>
              </a:pPr>
              <a:r>
                <a:rPr lang="de-DE" dirty="0">
                  <a:cs typeface="Arial"/>
                </a:rPr>
                <a:t>Dates:                22nd – 28th August 2027</a:t>
              </a:r>
            </a:p>
            <a:p>
              <a:pPr lvl="2">
                <a:buFont typeface="Arial" panose="020B0604020202020204" pitchFamily="34" charset="0"/>
                <a:buChar char="•"/>
              </a:pPr>
              <a:r>
                <a:rPr lang="de-DE" dirty="0">
                  <a:cs typeface="Arial"/>
                </a:rPr>
                <a:t>Event Director:  Claude Weber</a:t>
              </a:r>
            </a:p>
            <a:p>
              <a:pPr lvl="2">
                <a:buFont typeface="Arial" panose="020B0604020202020204" pitchFamily="34" charset="0"/>
                <a:buChar char="•"/>
              </a:pPr>
              <a:r>
                <a:rPr lang="de-DE" dirty="0">
                  <a:cs typeface="Arial"/>
                </a:rPr>
                <a:t>Competitors:      81</a:t>
              </a:r>
            </a:p>
            <a:p>
              <a:pPr lvl="2">
                <a:buFont typeface="Arial" panose="020B0604020202020204" pitchFamily="34" charset="0"/>
                <a:buChar char="•"/>
              </a:pPr>
              <a:r>
                <a:rPr lang="de-DE" dirty="0">
                  <a:cs typeface="Arial"/>
                </a:rPr>
                <a:t>Entry fee:           650 Euro Entry fee including gas, pre-breakfast, welcome gifts, tickets to welcome and award ceremonies</a:t>
              </a:r>
            </a:p>
            <a:p>
              <a:pPr lvl="2"/>
              <a:endParaRPr lang="de-DE" dirty="0">
                <a:cs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569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E67B1-8AD7-96F0-0D92-E3C509065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BC26FC-4939-3BFE-A98F-BD8EC81C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6E79-92C6-45C0-8C5A-07547B47DECE}" type="datetime1">
              <a:rPr lang="de-CH" smtClean="0"/>
              <a:t>14.03.2025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E61284-A25F-2923-A7E1-B5629C32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3</a:t>
            </a:fld>
            <a:endParaRPr lang="de-CH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AFDC5-DB23-26E6-8492-53ED7BC0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33" y="440895"/>
            <a:ext cx="10875843" cy="523320"/>
          </a:xfrm>
        </p:spPr>
        <p:txBody>
          <a:bodyPr/>
          <a:lstStyle/>
          <a:p>
            <a:pPr algn="ctr"/>
            <a:r>
              <a:rPr lang="en-US" sz="2800" dirty="0"/>
              <a:t>24th FAI European Hot Air Balloon Championship 2027</a:t>
            </a:r>
            <a:br>
              <a:rPr lang="en-US" sz="2800" dirty="0"/>
            </a:br>
            <a:r>
              <a:rPr lang="en-US" sz="2800" dirty="0"/>
              <a:t>Mallorca Spain</a:t>
            </a:r>
            <a:endParaRPr lang="en-US" dirty="0"/>
          </a:p>
        </p:txBody>
      </p:sp>
      <p:pic>
        <p:nvPicPr>
          <p:cNvPr id="2" name="Grafik 1" descr="Ein Bild, das Vogel, Heißluftballon, Design enthält.&#10;&#10;KI-generierte Inhalte können fehlerhaft sein.">
            <a:extLst>
              <a:ext uri="{FF2B5EF4-FFF2-40B4-BE49-F238E27FC236}">
                <a16:creationId xmlns:a16="http://schemas.microsoft.com/office/drawing/2014/main" id="{98F57A78-86E3-CFD8-6D03-F201B5C7C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9" y="5560506"/>
            <a:ext cx="1843709" cy="113080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A9F8536-32E7-A4EE-B388-3A51964DB271}"/>
              </a:ext>
            </a:extLst>
          </p:cNvPr>
          <p:cNvGrpSpPr/>
          <p:nvPr/>
        </p:nvGrpSpPr>
        <p:grpSpPr>
          <a:xfrm>
            <a:off x="503252" y="1200679"/>
            <a:ext cx="7680628" cy="5323948"/>
            <a:chOff x="588352" y="1465226"/>
            <a:chExt cx="6520500" cy="3927548"/>
          </a:xfrm>
        </p:grpSpPr>
        <p:sp>
          <p:nvSpPr>
            <p:cNvPr id="9" name="Rectangle: Rounded Corners 12">
              <a:extLst>
                <a:ext uri="{FF2B5EF4-FFF2-40B4-BE49-F238E27FC236}">
                  <a16:creationId xmlns:a16="http://schemas.microsoft.com/office/drawing/2014/main" id="{EF91336C-F365-05F0-6A0B-D26822D02F2E}"/>
                </a:ext>
              </a:extLst>
            </p:cNvPr>
            <p:cNvSpPr/>
            <p:nvPr/>
          </p:nvSpPr>
          <p:spPr>
            <a:xfrm>
              <a:off x="588352" y="1465226"/>
              <a:ext cx="6520500" cy="1201542"/>
            </a:xfrm>
            <a:prstGeom prst="roundRect">
              <a:avLst>
                <a:gd name="adj" fmla="val 6400"/>
              </a:avLst>
            </a:prstGeom>
            <a:solidFill>
              <a:srgbClr val="DCE4FC">
                <a:alpha val="87843"/>
              </a:srgbClr>
            </a:solidFill>
            <a:ln w="9525" cap="flat">
              <a:noFill/>
              <a:prstDash val="solid"/>
              <a:miter/>
            </a:ln>
            <a:effectLst>
              <a:outerShdw blurRad="3175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kern="0" dirty="0">
                  <a:solidFill>
                    <a:srgbClr val="353535"/>
                  </a:solidFill>
                  <a:latin typeface="+mj-lt"/>
                  <a:cs typeface="Poppins" panose="00000500000000000000" pitchFamily="2" charset="0"/>
                </a:rPr>
                <a:t>Key Facts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E91AFB77-88B8-C9F7-FDD3-D431A85DA84F}"/>
                </a:ext>
              </a:extLst>
            </p:cNvPr>
            <p:cNvSpPr/>
            <p:nvPr/>
          </p:nvSpPr>
          <p:spPr>
            <a:xfrm>
              <a:off x="1234440" y="2666768"/>
              <a:ext cx="5303520" cy="2726006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>
                <a:buFont typeface="Arial" panose="020B0604020202020204" pitchFamily="34" charset="0"/>
                <a:buChar char="•"/>
              </a:pPr>
              <a:r>
                <a:rPr lang="de-DE" dirty="0">
                  <a:cs typeface="Arial"/>
                </a:rPr>
                <a:t>Dates:                  12th – 17th  October 2027</a:t>
              </a:r>
            </a:p>
            <a:p>
              <a:pPr lvl="2">
                <a:buFont typeface="Arial" panose="020B0604020202020204" pitchFamily="34" charset="0"/>
                <a:buChar char="•"/>
              </a:pPr>
              <a:r>
                <a:rPr lang="de-DE" dirty="0">
                  <a:cs typeface="Arial"/>
                </a:rPr>
                <a:t>Event Director:     David Bareford</a:t>
              </a:r>
            </a:p>
            <a:p>
              <a:pPr lvl="2">
                <a:buFont typeface="Arial" panose="020B0604020202020204" pitchFamily="34" charset="0"/>
                <a:buChar char="•"/>
              </a:pPr>
              <a:r>
                <a:rPr lang="de-DE" dirty="0">
                  <a:cs typeface="Arial"/>
                </a:rPr>
                <a:t>Deputy Director:   Francois Messines</a:t>
              </a:r>
            </a:p>
            <a:p>
              <a:pPr lvl="2">
                <a:buFont typeface="Arial" panose="020B0604020202020204" pitchFamily="34" charset="0"/>
                <a:buChar char="•"/>
              </a:pPr>
              <a:r>
                <a:rPr lang="de-DE" dirty="0">
                  <a:cs typeface="Arial"/>
                </a:rPr>
                <a:t>Competitors:        96</a:t>
              </a:r>
            </a:p>
            <a:p>
              <a:pPr lvl="2">
                <a:buFont typeface="Arial" panose="020B0604020202020204" pitchFamily="34" charset="0"/>
                <a:buChar char="•"/>
              </a:pPr>
              <a:r>
                <a:rPr lang="de-DE" dirty="0">
                  <a:cs typeface="Arial"/>
                </a:rPr>
                <a:t>Entry fee:             </a:t>
              </a:r>
              <a:r>
                <a:rPr lang="en-US" b="0" i="0" dirty="0">
                  <a:solidFill>
                    <a:schemeClr val="bg1"/>
                  </a:solidFill>
                  <a:effectLst/>
                </a:rPr>
                <a:t>650€+VAT. Propane included during all the event (10 flights). Opening and closing ceremony for 4 people,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b="0" i="0" dirty="0">
                  <a:solidFill>
                    <a:schemeClr val="bg1"/>
                  </a:solidFill>
                  <a:effectLst/>
                </a:rPr>
                <a:t>120€ + VAT for extra crew members</a:t>
              </a:r>
              <a:r>
                <a:rPr lang="en-US" b="0" i="0" dirty="0">
                  <a:solidFill>
                    <a:srgbClr val="1F2937"/>
                  </a:solidFill>
                  <a:effectLst/>
                </a:rPr>
                <a:t>.</a:t>
              </a:r>
              <a:endParaRPr lang="de-DE" dirty="0">
                <a:cs typeface="Arial"/>
              </a:endParaRPr>
            </a:p>
            <a:p>
              <a:pPr lvl="2"/>
              <a:endParaRPr lang="de-DE" dirty="0">
                <a:cs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281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4A8E9-C00B-6F1E-381A-19D575E6A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78BE2F-9533-DA9F-5A5D-5B736A70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6E79-92C6-45C0-8C5A-07547B47DECE}" type="datetime1">
              <a:rPr lang="de-CH" smtClean="0"/>
              <a:t>14.03.2025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A7B484-04B6-7EFD-DFD3-3CD01EC2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4</a:t>
            </a:fld>
            <a:endParaRPr lang="de-CH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3FEF7D-7E54-6A95-B0A3-D9450813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33" y="440895"/>
            <a:ext cx="10875843" cy="523320"/>
          </a:xfrm>
        </p:spPr>
        <p:txBody>
          <a:bodyPr/>
          <a:lstStyle/>
          <a:p>
            <a:pPr algn="ctr"/>
            <a:r>
              <a:rPr lang="en-US" sz="2800" dirty="0"/>
              <a:t>24th FAI European Hot Air Balloon Championship 2025</a:t>
            </a:r>
            <a:br>
              <a:rPr lang="en-US" sz="2800" dirty="0"/>
            </a:br>
            <a:r>
              <a:rPr lang="en-US" sz="2800" dirty="0" err="1"/>
              <a:t>Velka</a:t>
            </a:r>
            <a:r>
              <a:rPr lang="en-US" sz="2800" dirty="0"/>
              <a:t> </a:t>
            </a:r>
            <a:r>
              <a:rPr lang="en-US" sz="2800" dirty="0" err="1"/>
              <a:t>Lomnica</a:t>
            </a:r>
            <a:r>
              <a:rPr lang="en-US" sz="2800" dirty="0"/>
              <a:t> Slovakia</a:t>
            </a:r>
            <a:endParaRPr lang="en-US" dirty="0"/>
          </a:p>
        </p:txBody>
      </p:sp>
      <p:pic>
        <p:nvPicPr>
          <p:cNvPr id="2" name="Grafik 1" descr="Ein Bild, das Vogel, Heißluftballon, Design enthält.&#10;&#10;KI-generierte Inhalte können fehlerhaft sein.">
            <a:extLst>
              <a:ext uri="{FF2B5EF4-FFF2-40B4-BE49-F238E27FC236}">
                <a16:creationId xmlns:a16="http://schemas.microsoft.com/office/drawing/2014/main" id="{2444C033-F6AA-AF62-2F7C-819689D7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9" y="5560506"/>
            <a:ext cx="1843709" cy="113080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39CDD09-11F7-884C-4DC6-E1BD6D2E946A}"/>
              </a:ext>
            </a:extLst>
          </p:cNvPr>
          <p:cNvGrpSpPr/>
          <p:nvPr/>
        </p:nvGrpSpPr>
        <p:grpSpPr>
          <a:xfrm>
            <a:off x="867751" y="1200679"/>
            <a:ext cx="7680628" cy="5323948"/>
            <a:chOff x="588352" y="1465226"/>
            <a:chExt cx="6520500" cy="3927548"/>
          </a:xfrm>
        </p:grpSpPr>
        <p:sp>
          <p:nvSpPr>
            <p:cNvPr id="9" name="Rectangle: Rounded Corners 12">
              <a:extLst>
                <a:ext uri="{FF2B5EF4-FFF2-40B4-BE49-F238E27FC236}">
                  <a16:creationId xmlns:a16="http://schemas.microsoft.com/office/drawing/2014/main" id="{EF70511A-992A-9FD8-84D2-066F428CFB00}"/>
                </a:ext>
              </a:extLst>
            </p:cNvPr>
            <p:cNvSpPr/>
            <p:nvPr/>
          </p:nvSpPr>
          <p:spPr>
            <a:xfrm>
              <a:off x="588352" y="1465226"/>
              <a:ext cx="6520500" cy="1201542"/>
            </a:xfrm>
            <a:prstGeom prst="roundRect">
              <a:avLst>
                <a:gd name="adj" fmla="val 6400"/>
              </a:avLst>
            </a:prstGeom>
            <a:solidFill>
              <a:srgbClr val="DCE4FC">
                <a:alpha val="87843"/>
              </a:srgbClr>
            </a:solidFill>
            <a:ln w="9525" cap="flat">
              <a:noFill/>
              <a:prstDash val="solid"/>
              <a:miter/>
            </a:ln>
            <a:effectLst>
              <a:outerShdw blurRad="3175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kern="0" dirty="0">
                  <a:solidFill>
                    <a:srgbClr val="353535"/>
                  </a:solidFill>
                  <a:latin typeface="+mj-lt"/>
                  <a:cs typeface="Poppins" panose="00000500000000000000" pitchFamily="2" charset="0"/>
                </a:rPr>
                <a:t>Key Facts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2F5E4E3-23AE-6D44-C4BA-0C9517DE934E}"/>
                </a:ext>
              </a:extLst>
            </p:cNvPr>
            <p:cNvSpPr/>
            <p:nvPr/>
          </p:nvSpPr>
          <p:spPr>
            <a:xfrm>
              <a:off x="992295" y="2666768"/>
              <a:ext cx="5712613" cy="2726006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>
                <a:buFont typeface="Arial" panose="020B0604020202020204" pitchFamily="34" charset="0"/>
                <a:buChar char="•"/>
              </a:pPr>
              <a:r>
                <a:rPr lang="de-DE" dirty="0">
                  <a:cs typeface="Arial"/>
                </a:rPr>
                <a:t>Dates:                 27th August – 4th September</a:t>
              </a:r>
            </a:p>
            <a:p>
              <a:pPr lvl="2">
                <a:buFont typeface="Arial" panose="020B0604020202020204" pitchFamily="34" charset="0"/>
                <a:buChar char="•"/>
              </a:pPr>
              <a:r>
                <a:rPr lang="de-DE" dirty="0">
                  <a:cs typeface="Arial"/>
                </a:rPr>
                <a:t>Event Director:   Christoph Fraisl</a:t>
              </a:r>
            </a:p>
            <a:p>
              <a:pPr lvl="2">
                <a:buFont typeface="Arial" panose="020B0604020202020204" pitchFamily="34" charset="0"/>
                <a:buChar char="•"/>
              </a:pPr>
              <a:r>
                <a:rPr lang="de-DE" dirty="0">
                  <a:cs typeface="Arial"/>
                </a:rPr>
                <a:t>Competitors:       80</a:t>
              </a:r>
            </a:p>
            <a:p>
              <a:pPr lvl="2">
                <a:buFont typeface="Arial" panose="020B0604020202020204" pitchFamily="34" charset="0"/>
                <a:buChar char="•"/>
              </a:pPr>
              <a:r>
                <a:rPr lang="de-DE" dirty="0">
                  <a:cs typeface="Arial"/>
                </a:rPr>
                <a:t>Entry fee:            </a:t>
              </a:r>
              <a:r>
                <a:rPr lang="en-US" dirty="0">
                  <a:cs typeface="Arial"/>
                </a:rPr>
                <a:t>350 euros including opening and closing ceremony with dinner, electronical map, light breakfast before the morning flights</a:t>
              </a:r>
              <a:endParaRPr lang="de-DE" dirty="0">
                <a:cs typeface="Arial"/>
              </a:endParaRPr>
            </a:p>
            <a:p>
              <a:pPr lvl="2"/>
              <a:endParaRPr lang="de-DE" dirty="0">
                <a:cs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8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32F88-C6A5-5C12-C356-64F6A2136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7208FC-CBA0-0787-FA28-A367ACD5F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6E79-92C6-45C0-8C5A-07547B47DECE}" type="datetime1">
              <a:rPr lang="de-CH" smtClean="0"/>
              <a:t>14.03.2025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A69F99-61D2-05D4-0181-DF5D10A8C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5</a:t>
            </a:fld>
            <a:endParaRPr lang="de-CH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2C938E-46F1-7E77-01EF-481BDF8D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33" y="440895"/>
            <a:ext cx="10875843" cy="523320"/>
          </a:xfrm>
        </p:spPr>
        <p:txBody>
          <a:bodyPr/>
          <a:lstStyle/>
          <a:p>
            <a:pPr algn="ctr"/>
            <a:r>
              <a:rPr lang="en-US" sz="2800" dirty="0"/>
              <a:t>Intentions to bid</a:t>
            </a:r>
            <a:endParaRPr lang="en-US" dirty="0"/>
          </a:p>
        </p:txBody>
      </p:sp>
      <p:pic>
        <p:nvPicPr>
          <p:cNvPr id="2" name="Grafik 1" descr="Ein Bild, das Vogel, Heißluftballon, Design enthält.&#10;&#10;KI-generierte Inhalte können fehlerhaft sein.">
            <a:extLst>
              <a:ext uri="{FF2B5EF4-FFF2-40B4-BE49-F238E27FC236}">
                <a16:creationId xmlns:a16="http://schemas.microsoft.com/office/drawing/2014/main" id="{76506941-2C25-1940-594F-934976BD2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9" y="5560506"/>
            <a:ext cx="1843709" cy="113080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A024B6F-92A9-5943-5C58-C17AE96CE8EA}"/>
              </a:ext>
            </a:extLst>
          </p:cNvPr>
          <p:cNvGrpSpPr/>
          <p:nvPr/>
        </p:nvGrpSpPr>
        <p:grpSpPr>
          <a:xfrm>
            <a:off x="867751" y="1563624"/>
            <a:ext cx="5139857" cy="3877056"/>
            <a:chOff x="588352" y="1465226"/>
            <a:chExt cx="6520500" cy="3927548"/>
          </a:xfrm>
        </p:grpSpPr>
        <p:sp>
          <p:nvSpPr>
            <p:cNvPr id="9" name="Rectangle: Rounded Corners 12">
              <a:extLst>
                <a:ext uri="{FF2B5EF4-FFF2-40B4-BE49-F238E27FC236}">
                  <a16:creationId xmlns:a16="http://schemas.microsoft.com/office/drawing/2014/main" id="{8AC066DB-9596-EC33-716C-79B38BFC2889}"/>
                </a:ext>
              </a:extLst>
            </p:cNvPr>
            <p:cNvSpPr/>
            <p:nvPr/>
          </p:nvSpPr>
          <p:spPr>
            <a:xfrm>
              <a:off x="588352" y="1465226"/>
              <a:ext cx="6520500" cy="1201542"/>
            </a:xfrm>
            <a:prstGeom prst="roundRect">
              <a:avLst>
                <a:gd name="adj" fmla="val 6400"/>
              </a:avLst>
            </a:prstGeom>
            <a:solidFill>
              <a:srgbClr val="DCE4FC">
                <a:alpha val="87843"/>
              </a:srgbClr>
            </a:solidFill>
            <a:ln w="9525" cap="flat">
              <a:noFill/>
              <a:prstDash val="solid"/>
              <a:miter/>
            </a:ln>
            <a:effectLst>
              <a:outerShdw blurRad="3175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latin typeface="+mj-lt"/>
                </a:rPr>
                <a:t>2028 World Hot Air Balloon Championship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3EA55CF-5317-5AC2-4F2E-29B8D0D96A4C}"/>
                </a:ext>
              </a:extLst>
            </p:cNvPr>
            <p:cNvSpPr/>
            <p:nvPr/>
          </p:nvSpPr>
          <p:spPr>
            <a:xfrm>
              <a:off x="992295" y="2666768"/>
              <a:ext cx="5712613" cy="2726006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>
                <a:buFont typeface="Arial" panose="020B0604020202020204" pitchFamily="34" charset="0"/>
                <a:buChar char="•"/>
              </a:pPr>
              <a:r>
                <a:rPr lang="de-DE" dirty="0">
                  <a:cs typeface="Arial"/>
                </a:rPr>
                <a:t>France</a:t>
              </a:r>
            </a:p>
            <a:p>
              <a:pPr lvl="2">
                <a:buFont typeface="Arial" panose="020B0604020202020204" pitchFamily="34" charset="0"/>
                <a:buChar char="•"/>
              </a:pPr>
              <a:r>
                <a:rPr lang="de-DE" dirty="0">
                  <a:cs typeface="Arial"/>
                </a:rPr>
                <a:t>Saudi Arabia</a:t>
              </a:r>
            </a:p>
            <a:p>
              <a:pPr lvl="2">
                <a:buFont typeface="Arial" panose="020B0604020202020204" pitchFamily="34" charset="0"/>
                <a:buChar char="•"/>
              </a:pPr>
              <a:r>
                <a:rPr lang="de-DE" dirty="0">
                  <a:cs typeface="Arial"/>
                </a:rPr>
                <a:t>India</a:t>
              </a:r>
            </a:p>
            <a:p>
              <a:pPr lvl="2"/>
              <a:endParaRPr lang="de-DE" dirty="0">
                <a:cs typeface="Arial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1F30911-0E1B-5E53-5722-529A1418E288}"/>
              </a:ext>
            </a:extLst>
          </p:cNvPr>
          <p:cNvGrpSpPr/>
          <p:nvPr/>
        </p:nvGrpSpPr>
        <p:grpSpPr>
          <a:xfrm>
            <a:off x="6326021" y="1563624"/>
            <a:ext cx="5139857" cy="3877056"/>
            <a:chOff x="588352" y="1465226"/>
            <a:chExt cx="6520500" cy="3927548"/>
          </a:xfrm>
        </p:grpSpPr>
        <p:sp>
          <p:nvSpPr>
            <p:cNvPr id="5" name="Rectangle: Rounded Corners 12">
              <a:extLst>
                <a:ext uri="{FF2B5EF4-FFF2-40B4-BE49-F238E27FC236}">
                  <a16:creationId xmlns:a16="http://schemas.microsoft.com/office/drawing/2014/main" id="{029F820C-E1C5-DA8A-842E-4AB74B792510}"/>
                </a:ext>
              </a:extLst>
            </p:cNvPr>
            <p:cNvSpPr/>
            <p:nvPr/>
          </p:nvSpPr>
          <p:spPr>
            <a:xfrm>
              <a:off x="588352" y="1465226"/>
              <a:ext cx="6520500" cy="1201542"/>
            </a:xfrm>
            <a:prstGeom prst="roundRect">
              <a:avLst>
                <a:gd name="adj" fmla="val 6400"/>
              </a:avLst>
            </a:prstGeom>
            <a:solidFill>
              <a:srgbClr val="DCE4FC">
                <a:alpha val="87843"/>
              </a:srgbClr>
            </a:solidFill>
            <a:ln w="9525" cap="flat">
              <a:noFill/>
              <a:prstDash val="solid"/>
              <a:miter/>
            </a:ln>
            <a:effectLst>
              <a:outerShdw blurRad="3175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800" dirty="0">
                  <a:latin typeface="+mj-lt"/>
                </a:rPr>
                <a:t>2027 Women’s and Junior World Championship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DB54BFF1-60DE-92BD-C724-1C90F8D877D8}"/>
                </a:ext>
              </a:extLst>
            </p:cNvPr>
            <p:cNvSpPr/>
            <p:nvPr/>
          </p:nvSpPr>
          <p:spPr>
            <a:xfrm>
              <a:off x="992295" y="2666768"/>
              <a:ext cx="5712613" cy="2726006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en-US" sz="1800" dirty="0"/>
                <a:t>We currently have no sanction applications to host any Women’s or Junior events and therefore we would like to propose a motion to extend the time limits for applications.</a:t>
              </a:r>
              <a:endParaRPr lang="en-GB" sz="1800" dirty="0"/>
            </a:p>
            <a:p>
              <a:pPr lvl="2"/>
              <a:endParaRPr lang="de-DE" dirty="0">
                <a:cs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897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5D33E-53F5-48DC-8FBA-1919D6E8D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47FD82-7993-515D-39EA-B384B1E3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6E79-92C6-45C0-8C5A-07547B47DECE}" type="datetime1">
              <a:rPr lang="de-CH" smtClean="0"/>
              <a:t>14.03.2025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BB0E12-6800-D4B0-7FBD-974FBF0A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D629B-BD9F-4BD6-B86C-DDEA799A2A47}" type="slidenum">
              <a:rPr lang="de-CH" smtClean="0"/>
              <a:t>6</a:t>
            </a:fld>
            <a:endParaRPr lang="de-CH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FA72FB-17DA-7219-A7F7-8CDC20C6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33" y="440895"/>
            <a:ext cx="10875843" cy="523320"/>
          </a:xfrm>
        </p:spPr>
        <p:txBody>
          <a:bodyPr/>
          <a:lstStyle/>
          <a:p>
            <a:pPr algn="ctr"/>
            <a:r>
              <a:rPr lang="en-US" sz="2800" dirty="0"/>
              <a:t>EDS MOTION 1</a:t>
            </a:r>
            <a:endParaRPr lang="en-US" dirty="0"/>
          </a:p>
        </p:txBody>
      </p:sp>
      <p:pic>
        <p:nvPicPr>
          <p:cNvPr id="2" name="Grafik 1" descr="Ein Bild, das Vogel, Heißluftballon, Design enthält.&#10;&#10;KI-generierte Inhalte können fehlerhaft sein.">
            <a:extLst>
              <a:ext uri="{FF2B5EF4-FFF2-40B4-BE49-F238E27FC236}">
                <a16:creationId xmlns:a16="http://schemas.microsoft.com/office/drawing/2014/main" id="{432428A3-FE77-FB19-6E49-BA11867AF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9" y="5560506"/>
            <a:ext cx="1843709" cy="113080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C6EFFCF-429D-2780-37E3-BE01344E30E9}"/>
              </a:ext>
            </a:extLst>
          </p:cNvPr>
          <p:cNvSpPr txBox="1"/>
          <p:nvPr/>
        </p:nvSpPr>
        <p:spPr>
          <a:xfrm>
            <a:off x="338327" y="1554200"/>
            <a:ext cx="108758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To date we have received no applications to host a Women’s or Junior World Championship in 2027.  We are now past the deadline for sanction applications.</a:t>
            </a:r>
          </a:p>
          <a:p>
            <a:pPr algn="l"/>
            <a:r>
              <a:rPr lang="en-GB" sz="18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According to Section 1.8 of ANNEX 7 of Section 1 of the Sporting code, which states:</a:t>
            </a:r>
          </a:p>
          <a:p>
            <a:pPr algn="l"/>
            <a:endParaRPr lang="en-GB" sz="1800" b="0" i="0" u="none" strike="noStrike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800" b="1" i="1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“If no bids have been received at the two year point the plenary may vote to extend the bidding period for a further 6 months, until the end of September”</a:t>
            </a:r>
          </a:p>
          <a:p>
            <a:pPr algn="l"/>
            <a:endParaRPr lang="en-GB" sz="1800" b="1" i="1" u="none" strike="noStrike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8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EDS would like to propose a motion to the Plenary that we extend the time limits for the Junior and Women’s World Championship to 30th September 2025.</a:t>
            </a:r>
          </a:p>
          <a:p>
            <a:pPr algn="l"/>
            <a:r>
              <a:rPr lang="en-GB" sz="18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This will enable potential event organisers the time to complete and submit a sanction application to EDS host one of these events. We have 3 potential organisers who will almost certainly submit applications if this motion is cancelled.</a:t>
            </a: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88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ecuritas Master">
  <a:themeElements>
    <a:clrScheme name="SECA">
      <a:dk1>
        <a:srgbClr val="000000"/>
      </a:dk1>
      <a:lt1>
        <a:srgbClr val="FFFFFF"/>
      </a:lt1>
      <a:dk2>
        <a:srgbClr val="485869"/>
      </a:dk2>
      <a:lt2>
        <a:srgbClr val="485869"/>
      </a:lt2>
      <a:accent1>
        <a:srgbClr val="485869"/>
      </a:accent1>
      <a:accent2>
        <a:srgbClr val="04305C"/>
      </a:accent2>
      <a:accent3>
        <a:srgbClr val="0E3192"/>
      </a:accent3>
      <a:accent4>
        <a:srgbClr val="000000"/>
      </a:accent4>
      <a:accent5>
        <a:srgbClr val="919191"/>
      </a:accent5>
      <a:accent6>
        <a:srgbClr val="004F9F"/>
      </a:accent6>
      <a:hlink>
        <a:srgbClr val="0E3192"/>
      </a:hlink>
      <a:folHlink>
        <a:srgbClr val="0E3192"/>
      </a:folHlink>
    </a:clrScheme>
    <a:fontScheme name="Custom 8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D0739F2D3EE44098CE9F94EFCA3A07" ma:contentTypeVersion="4" ma:contentTypeDescription="Ein neues Dokument erstellen." ma:contentTypeScope="" ma:versionID="4e0194a297e4a279e09f63d61d3c4c9a">
  <xsd:schema xmlns:xsd="http://www.w3.org/2001/XMLSchema" xmlns:xs="http://www.w3.org/2001/XMLSchema" xmlns:p="http://schemas.microsoft.com/office/2006/metadata/properties" xmlns:ns2="ca19117d-2928-4822-a2a3-7335df00b186" targetNamespace="http://schemas.microsoft.com/office/2006/metadata/properties" ma:root="true" ma:fieldsID="4f68c917f120daf409fe8fff53643be7" ns2:_="">
    <xsd:import namespace="ca19117d-2928-4822-a2a3-7335df00b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9117d-2928-4822-a2a3-7335df00b1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B99224-451B-4082-B5E9-07C07DD03B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F62181-1849-49A9-AD62-B98B5C70FF73}">
  <ds:schemaRefs>
    <ds:schemaRef ds:uri="ca19117d-2928-4822-a2a3-7335df00b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310563-FBB4-43E1-9C47-8861B91A9E53}">
  <ds:schemaRefs>
    <ds:schemaRef ds:uri="ca19117d-2928-4822-a2a3-7335df00b18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7df5520-fb85-4c58-aa12-6bafbea273f4}" enabled="0" method="" siteId="{37df5520-fb85-4c58-aa12-6bafbea273f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Breitbild</PresentationFormat>
  <Paragraphs>51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Symbol</vt:lpstr>
      <vt:lpstr>Securitas Master</vt:lpstr>
      <vt:lpstr>EDS</vt:lpstr>
      <vt:lpstr>24th FAI European Hot Air Balloon Championship 2027  Torun, Poland</vt:lpstr>
      <vt:lpstr>24th FAI European Hot Air Balloon Championship 2027 Mallorca Spain</vt:lpstr>
      <vt:lpstr>24th FAI European Hot Air Balloon Championship 2025 Velka Lomnica Slovakia</vt:lpstr>
      <vt:lpstr>Intentions to bid</vt:lpstr>
      <vt:lpstr>EDS MOTION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einfügen</dc:title>
  <dc:creator>Jovana Markovic | Folienwerke GmbH</dc:creator>
  <cp:lastModifiedBy>Gauch Cédric, Securitas, Management Services</cp:lastModifiedBy>
  <cp:revision>56</cp:revision>
  <dcterms:created xsi:type="dcterms:W3CDTF">2023-11-22T18:00:15Z</dcterms:created>
  <dcterms:modified xsi:type="dcterms:W3CDTF">2025-03-14T06:58:47Z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0x01010027D0739F2D3EE44098CE9F94EFCA3A07</vt:lpwstr>
  </property>
  <property fmtid="{D5CDD505-2E9C-101B-9397-08002B2CF9AE}" pid="3" name="MediaServiceImageTags">
    <vt:lpwstr/>
  </property>
  <property fmtid="{D5CDD505-2E9C-101B-9397-08002B2CF9AE}" pid="4" name="ArticulateGUID">
    <vt:lpwstr>144F6FB3-87C3-4023-94AA-CEB684726C4F</vt:lpwstr>
  </property>
  <property fmtid="{D5CDD505-2E9C-101B-9397-08002B2CF9AE}" pid="5" name="ArticulatePath">
    <vt:lpwstr>https://ssgwp.sharepoint.com/teams/MarketingOrg-BasisausbildungVertrieb-Projektteam/Freigegebene Dokumente/Konzept-Varianten/Konzept-Varianten_BAUV</vt:lpwstr>
  </property>
</Properties>
</file>