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  <p:sldMasterId id="2147483660" r:id="rId2"/>
    <p:sldMasterId id="2147483662" r:id="rId3"/>
    <p:sldMasterId id="2147483666" r:id="rId4"/>
    <p:sldMasterId id="2147483680" r:id="rId5"/>
    <p:sldMasterId id="2147483682" r:id="rId6"/>
    <p:sldMasterId id="2147483685" r:id="rId7"/>
  </p:sldMasterIdLst>
  <p:notesMasterIdLst>
    <p:notesMasterId r:id="rId10"/>
  </p:notesMasterIdLst>
  <p:sldIdLst>
    <p:sldId id="256" r:id="rId8"/>
    <p:sldId id="326" r:id="rId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7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AEF0"/>
    <a:srgbClr val="093F89"/>
    <a:srgbClr val="002169"/>
    <a:srgbClr val="0120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96" d="100"/>
          <a:sy n="96" d="100"/>
        </p:scale>
        <p:origin x="528" y="64"/>
      </p:cViewPr>
      <p:guideLst>
        <p:guide orient="horz" pos="2160"/>
        <p:guide pos="177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C19F1-72FF-4643-BC1A-340A395FFDB0}" type="datetimeFigureOut">
              <a:rPr lang="en-GB" smtClean="0"/>
              <a:t>05/05/2022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CE6503-D321-4B3F-A8A0-C48FB1FFEBD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285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7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5980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1 video box +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/>
          <p:cNvSpPr>
            <a:spLocks noGrp="1"/>
          </p:cNvSpPr>
          <p:nvPr>
            <p:ph type="media" sz="quarter" idx="10" hasCustomPrompt="1"/>
          </p:nvPr>
        </p:nvSpPr>
        <p:spPr>
          <a:xfrm>
            <a:off x="2197100" y="1906270"/>
            <a:ext cx="7797800" cy="42799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H" dirty="0"/>
              <a:t>Insert </a:t>
            </a:r>
            <a:r>
              <a:rPr lang="fr-CH" dirty="0" err="1"/>
              <a:t>video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197100" y="495300"/>
            <a:ext cx="7797800" cy="124460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 cap="all" baseline="0">
                <a:solidFill>
                  <a:srgbClr val="01AE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2197100" y="6318250"/>
            <a:ext cx="7797800" cy="4238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512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1 photo box +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2197100" y="1908000"/>
            <a:ext cx="7797800" cy="42799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Insert photo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197100" y="495300"/>
            <a:ext cx="7797800" cy="124460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 cap="all" baseline="0">
                <a:solidFill>
                  <a:srgbClr val="01AE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197100" y="6318000"/>
            <a:ext cx="7797800" cy="424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3267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lunch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02" b="7291"/>
          <a:stretch/>
        </p:blipFill>
        <p:spPr bwMode="auto">
          <a:xfrm>
            <a:off x="2197100" y="1908000"/>
            <a:ext cx="7800066" cy="43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197100" y="6318000"/>
            <a:ext cx="7797800" cy="424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197100" y="495300"/>
            <a:ext cx="7797800" cy="124460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 cap="all" baseline="0">
                <a:solidFill>
                  <a:srgbClr val="01AE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38502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coffee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95" b="5798"/>
          <a:stretch/>
        </p:blipFill>
        <p:spPr bwMode="auto">
          <a:xfrm>
            <a:off x="2197100" y="1908000"/>
            <a:ext cx="7797800" cy="4284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197100" y="6318000"/>
            <a:ext cx="7797800" cy="424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197100" y="495300"/>
            <a:ext cx="7797800" cy="124460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 cap="all" baseline="0">
                <a:solidFill>
                  <a:srgbClr val="01AE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7503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End of D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sleep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83" b="11495"/>
          <a:stretch/>
        </p:blipFill>
        <p:spPr bwMode="auto">
          <a:xfrm>
            <a:off x="2197100" y="1908000"/>
            <a:ext cx="7797800" cy="4325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197100" y="6318000"/>
            <a:ext cx="7797800" cy="424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197100" y="495300"/>
            <a:ext cx="7797800" cy="124460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 cap="all" baseline="0">
                <a:solidFill>
                  <a:srgbClr val="01AE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664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48716" y="4284345"/>
            <a:ext cx="8909784" cy="1449706"/>
          </a:xfrm>
          <a:prstGeom prst="rect">
            <a:avLst/>
          </a:prstGeom>
        </p:spPr>
        <p:txBody>
          <a:bodyPr wrap="square" anchor="b">
            <a:normAutofit/>
          </a:bodyPr>
          <a:lstStyle>
            <a:lvl1pPr algn="ctr">
              <a:lnSpc>
                <a:spcPts val="4000"/>
              </a:lnSpc>
              <a:defRPr sz="4000" b="1" cap="none" baseline="0">
                <a:solidFill>
                  <a:srgbClr val="002169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Enter Agenda Item #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8761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AI Title Slide-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8DE088-209D-4E04-921D-E2EF2D91E375}"/>
              </a:ext>
            </a:extLst>
          </p:cNvPr>
          <p:cNvSpPr txBox="1"/>
          <p:nvPr userDrawn="1"/>
        </p:nvSpPr>
        <p:spPr>
          <a:xfrm>
            <a:off x="1200150" y="3209925"/>
            <a:ext cx="5124450" cy="1285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H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8BE8D97-2385-49AA-9C01-18950829EE55}"/>
              </a:ext>
            </a:extLst>
          </p:cNvPr>
          <p:cNvSpPr txBox="1">
            <a:spLocks/>
          </p:cNvSpPr>
          <p:nvPr userDrawn="1"/>
        </p:nvSpPr>
        <p:spPr>
          <a:xfrm>
            <a:off x="1948716" y="4286250"/>
            <a:ext cx="8909784" cy="1449706"/>
          </a:xfrm>
          <a:prstGeom prst="rect">
            <a:avLst/>
          </a:prstGeom>
        </p:spPr>
        <p:txBody>
          <a:bodyPr wrap="square" anchor="b">
            <a:normAutofit/>
          </a:bodyPr>
          <a:lstStyle>
            <a:lvl1pPr algn="ct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4000" b="1" kern="1200" cap="none" baseline="0">
                <a:solidFill>
                  <a:srgbClr val="002169"/>
                </a:solidFill>
                <a:latin typeface="Corbel" panose="020B0503020204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BREAK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6168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content 1 box+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2937511" y="214314"/>
            <a:ext cx="8825864" cy="823912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000" b="1" cap="all" baseline="0">
                <a:solidFill>
                  <a:srgbClr val="002169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37511" y="1181101"/>
            <a:ext cx="8825864" cy="4902199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spcBef>
                <a:spcPts val="0"/>
              </a:spcBef>
              <a:defRPr sz="3000">
                <a:solidFill>
                  <a:srgbClr val="002169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002169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002169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002169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002169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937511" y="6282000"/>
            <a:ext cx="8825864" cy="4109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100000"/>
              </a:lnSpc>
              <a:spcBef>
                <a:spcPts val="0"/>
              </a:spcBef>
              <a:defRPr sz="1200" baseline="0">
                <a:solidFill>
                  <a:srgbClr val="002169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Enter the agenda item here</a:t>
            </a:r>
          </a:p>
        </p:txBody>
      </p:sp>
    </p:spTree>
    <p:extLst>
      <p:ext uri="{BB962C8B-B14F-4D97-AF65-F5344CB8AC3E}">
        <p14:creationId xmlns:p14="http://schemas.microsoft.com/office/powerpoint/2010/main" val="3833070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1 video box +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/>
          <p:cNvSpPr>
            <a:spLocks noGrp="1"/>
          </p:cNvSpPr>
          <p:nvPr>
            <p:ph type="media" sz="quarter" idx="10" hasCustomPrompt="1"/>
          </p:nvPr>
        </p:nvSpPr>
        <p:spPr>
          <a:xfrm>
            <a:off x="2197100" y="2196000"/>
            <a:ext cx="7797800" cy="39816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0216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H" dirty="0"/>
              <a:t>Insert </a:t>
            </a:r>
            <a:r>
              <a:rPr lang="fr-CH" dirty="0" err="1"/>
              <a:t>video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197100" y="495300"/>
            <a:ext cx="7797800" cy="124460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 cap="all" baseline="0">
                <a:solidFill>
                  <a:srgbClr val="002169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197100" y="6318250"/>
            <a:ext cx="7797800" cy="4238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>
                <a:solidFill>
                  <a:srgbClr val="002169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Enter the agenda item here</a:t>
            </a:r>
          </a:p>
        </p:txBody>
      </p:sp>
    </p:spTree>
    <p:extLst>
      <p:ext uri="{BB962C8B-B14F-4D97-AF65-F5344CB8AC3E}">
        <p14:creationId xmlns:p14="http://schemas.microsoft.com/office/powerpoint/2010/main" val="3113820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1 photo box +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2197100" y="2196000"/>
            <a:ext cx="7797800" cy="39816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0216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H" dirty="0">
                <a:latin typeface="Arial" panose="020B0604020202020204" pitchFamily="34" charset="0"/>
                <a:cs typeface="Arial" panose="020B0604020202020204" pitchFamily="34" charset="0"/>
              </a:rPr>
              <a:t>Insert photo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197100" y="495300"/>
            <a:ext cx="7797800" cy="124460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 cap="all" baseline="0">
                <a:solidFill>
                  <a:srgbClr val="002169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197100" y="6318000"/>
            <a:ext cx="7797800" cy="424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>
                <a:solidFill>
                  <a:srgbClr val="002169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Enter the agenda item here</a:t>
            </a:r>
          </a:p>
        </p:txBody>
      </p:sp>
    </p:spTree>
    <p:extLst>
      <p:ext uri="{BB962C8B-B14F-4D97-AF65-F5344CB8AC3E}">
        <p14:creationId xmlns:p14="http://schemas.microsoft.com/office/powerpoint/2010/main" val="301258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38414" y="1556703"/>
            <a:ext cx="5641976" cy="2363787"/>
          </a:xfrm>
          <a:prstGeom prst="rect">
            <a:avLst/>
          </a:prstGeom>
        </p:spPr>
        <p:txBody>
          <a:bodyPr wrap="square" anchor="b">
            <a:normAutofit/>
          </a:bodyPr>
          <a:lstStyle>
            <a:lvl1pPr algn="l">
              <a:lnSpc>
                <a:spcPts val="4000"/>
              </a:lnSpc>
              <a:defRPr sz="3500" b="1" cap="none" baseline="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54016" y="4350850"/>
            <a:ext cx="5617195" cy="146702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500"/>
              </a:spcBef>
              <a:buNone/>
              <a:defRPr sz="180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289560" y="279400"/>
            <a:ext cx="5684520" cy="6299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6355874" y="4086225"/>
            <a:ext cx="859631" cy="45719"/>
          </a:xfrm>
          <a:prstGeom prst="rect">
            <a:avLst/>
          </a:prstGeom>
          <a:solidFill>
            <a:srgbClr val="01AE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685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 content 1 box+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2937511" y="214314"/>
            <a:ext cx="8825864" cy="823912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0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37511" y="1181101"/>
            <a:ext cx="8825864" cy="5370899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spcBef>
                <a:spcPts val="0"/>
              </a:spcBef>
              <a:defRPr sz="240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20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60570" y="1548000"/>
            <a:ext cx="2376000" cy="378000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spcBef>
                <a:spcPts val="0"/>
              </a:spcBef>
              <a:defRPr sz="20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60008" y="5976000"/>
            <a:ext cx="2376000" cy="576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ct val="100000"/>
              </a:lnSpc>
              <a:spcBef>
                <a:spcPts val="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7307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AI content 1 box+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37510" y="334109"/>
            <a:ext cx="8825865" cy="6217892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spcBef>
                <a:spcPts val="0"/>
              </a:spcBef>
              <a:defRPr sz="3000"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093F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60570" y="1548000"/>
            <a:ext cx="2376000" cy="378000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spcBef>
                <a:spcPts val="0"/>
              </a:spcBef>
              <a:defRPr sz="20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60008" y="5976000"/>
            <a:ext cx="2376000" cy="576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ct val="100000"/>
              </a:lnSpc>
              <a:spcBef>
                <a:spcPts val="0"/>
              </a:spcBef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5803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1.jpeg"/><Relationship Id="rId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8.jpe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jpe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0.jpe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heme" Target="../theme/theme7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water&#10;&#10;Description automatically generated">
            <a:extLst>
              <a:ext uri="{FF2B5EF4-FFF2-40B4-BE49-F238E27FC236}">
                <a16:creationId xmlns:a16="http://schemas.microsoft.com/office/drawing/2014/main" id="{C232D36C-25CA-404B-AEEB-1B22F4399B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58996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3400" y="310134"/>
            <a:ext cx="527599" cy="794766"/>
          </a:xfrm>
          <a:prstGeom prst="rect">
            <a:avLst/>
          </a:prstGeom>
        </p:spPr>
      </p:pic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B2BAC9C9-B1C4-40D5-A96A-BF91C328ACD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5884" y="2137844"/>
            <a:ext cx="8440232" cy="3528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877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3400" y="310134"/>
            <a:ext cx="527599" cy="794766"/>
          </a:xfrm>
          <a:prstGeom prst="rect">
            <a:avLst/>
          </a:prstGeom>
        </p:spPr>
      </p:pic>
      <p:pic>
        <p:nvPicPr>
          <p:cNvPr id="7" name="Picture 6" descr="A picture containing water&#10;&#10;Description automatically generated">
            <a:extLst>
              <a:ext uri="{FF2B5EF4-FFF2-40B4-BE49-F238E27FC236}">
                <a16:creationId xmlns:a16="http://schemas.microsoft.com/office/drawing/2014/main" id="{0923B808-E705-4259-9D59-ED4E6B11ABC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589963"/>
          </a:xfrm>
          <a:prstGeom prst="rect">
            <a:avLst/>
          </a:prstGeom>
        </p:spPr>
      </p:pic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FC843-CE6A-4DB3-85F8-BFD9A659460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474" y="1811342"/>
            <a:ext cx="5529051" cy="231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876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9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1EB9151A-68B0-415A-BDFF-ED758C29721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24107" cy="6858000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11013897" y="6400800"/>
            <a:ext cx="8835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4B52B8-82C3-4259-8123-7875005D0C4D}" type="slidenum">
              <a:rPr lang="en-GB" sz="10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‹N°›</a:t>
            </a:fld>
            <a:endParaRPr lang="en-GB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925" y="112793"/>
            <a:ext cx="345192" cy="519991"/>
          </a:xfrm>
          <a:prstGeom prst="rect">
            <a:avLst/>
          </a:prstGeom>
        </p:spPr>
      </p:pic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0CE3236A-0523-40CF-956B-053EDAC7882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38" y="1485483"/>
            <a:ext cx="2138763" cy="89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53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ts val="5000"/>
        </a:lnSpc>
        <a:spcBef>
          <a:spcPts val="1000"/>
        </a:spcBef>
        <a:buFont typeface="Arial" panose="020B0604020202020204" pitchFamily="34" charset="0"/>
        <a:buNone/>
        <a:defRPr sz="4500" kern="1200" baseline="0">
          <a:solidFill>
            <a:srgbClr val="01AEF0"/>
          </a:solidFill>
          <a:latin typeface="Rift Bold" panose="000008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BEE9BE8F-EB6F-4A88-B2FD-D8BE27EF196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949"/>
            <a:ext cx="12192000" cy="3417143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1013897" y="6400800"/>
            <a:ext cx="8835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4B52B8-82C3-4259-8123-7875005D0C4D}" type="slidenum">
              <a:rPr lang="en-GB" sz="10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‹N°›</a:t>
            </a:fld>
            <a:endParaRPr lang="en-GB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5685" y="861282"/>
            <a:ext cx="345192" cy="519991"/>
          </a:xfrm>
          <a:prstGeom prst="rect">
            <a:avLst/>
          </a:prstGeom>
        </p:spPr>
      </p:pic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3C65DEAE-F5F0-4E16-86B6-04BDA1044F0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951" y="788619"/>
            <a:ext cx="2138763" cy="89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52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2062" y="310134"/>
            <a:ext cx="675138" cy="1017016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0" y="0"/>
            <a:ext cx="2520000" cy="6858000"/>
          </a:xfrm>
          <a:prstGeom prst="rect">
            <a:avLst/>
          </a:prstGeom>
          <a:solidFill>
            <a:srgbClr val="093F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008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2520000" cy="6858000"/>
          </a:xfrm>
          <a:prstGeom prst="rect">
            <a:avLst/>
          </a:prstGeom>
          <a:solidFill>
            <a:srgbClr val="093F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1" y="169640"/>
            <a:ext cx="571861" cy="86144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11013897" y="6400800"/>
            <a:ext cx="8835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4B52B8-82C3-4259-8123-7875005D0C4D}" type="slidenum">
              <a:rPr lang="en-GB" sz="10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‹N°›</a:t>
            </a:fld>
            <a:endParaRPr lang="en-GB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67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ts val="5000"/>
        </a:lnSpc>
        <a:spcBef>
          <a:spcPts val="1000"/>
        </a:spcBef>
        <a:buFont typeface="Arial" panose="020B0604020202020204" pitchFamily="34" charset="0"/>
        <a:buNone/>
        <a:defRPr sz="4500" kern="1200" baseline="0">
          <a:solidFill>
            <a:srgbClr val="01AEF0"/>
          </a:solidFill>
          <a:latin typeface="Rift Bold" panose="000008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12192000" cy="3420000"/>
          </a:xfrm>
          <a:prstGeom prst="rect">
            <a:avLst/>
          </a:prstGeom>
          <a:solidFill>
            <a:srgbClr val="093F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1" y="169640"/>
            <a:ext cx="571861" cy="861441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1013897" y="6400800"/>
            <a:ext cx="8835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4B52B8-82C3-4259-8123-7875005D0C4D}" type="slidenum">
              <a:rPr lang="en-GB" sz="10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‹N°›</a:t>
            </a:fld>
            <a:endParaRPr lang="en-GB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39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CIG Finances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F31D9D3E-CCAD-4884-9E16-6323DF51D3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2021 Finance Situation (Provisional Statement)</a:t>
            </a:r>
          </a:p>
        </p:txBody>
      </p:sp>
    </p:spTree>
    <p:extLst>
      <p:ext uri="{BB962C8B-B14F-4D97-AF65-F5344CB8AC3E}">
        <p14:creationId xmlns:p14="http://schemas.microsoft.com/office/powerpoint/2010/main" val="2587519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9C3801-FCD6-4DCA-A2BE-AEFDEE30DA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937511" y="4764"/>
            <a:ext cx="8825864" cy="823912"/>
          </a:xfrm>
        </p:spPr>
        <p:txBody>
          <a:bodyPr/>
          <a:lstStyle/>
          <a:p>
            <a:r>
              <a:rPr lang="en-GB" dirty="0"/>
              <a:t>Budget vs Actuals 2021</a:t>
            </a:r>
            <a:endParaRPr lang="en-GB" sz="1400" b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E7AFB-E513-46D7-A598-F79A3B6564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B2A63FA-70E7-49E1-BCDA-E6604394844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CH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E4ACA75-9C27-4147-9284-111FBDFCD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6094" y="914401"/>
            <a:ext cx="6119812" cy="576504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5E170DB-C9D7-4FEA-95F1-8E3B7D32AC93}"/>
              </a:ext>
            </a:extLst>
          </p:cNvPr>
          <p:cNvSpPr txBox="1"/>
          <p:nvPr/>
        </p:nvSpPr>
        <p:spPr>
          <a:xfrm>
            <a:off x="9155906" y="3952875"/>
            <a:ext cx="25050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u="sng" dirty="0"/>
              <a:t>Expenses in 2021: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Commission over PayPal payment received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DE3F21-C32C-44BD-8DDE-2C86FBC0F9E5}"/>
              </a:ext>
            </a:extLst>
          </p:cNvPr>
          <p:cNvSpPr txBox="1"/>
          <p:nvPr/>
        </p:nvSpPr>
        <p:spPr>
          <a:xfrm>
            <a:off x="9155906" y="1943100"/>
            <a:ext cx="25050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u="sng"/>
              <a:t>Income in 2021: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/>
              <a:t>2 Cat 2 Events: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/>
              <a:t>Russia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/>
              <a:t>Poland</a:t>
            </a:r>
          </a:p>
        </p:txBody>
      </p:sp>
    </p:spTree>
    <p:extLst>
      <p:ext uri="{BB962C8B-B14F-4D97-AF65-F5344CB8AC3E}">
        <p14:creationId xmlns:p14="http://schemas.microsoft.com/office/powerpoint/2010/main" val="1873793072"/>
      </p:ext>
    </p:extLst>
  </p:cSld>
  <p:clrMapOvr>
    <a:masterClrMapping/>
  </p:clrMapOvr>
</p:sld>
</file>

<file path=ppt/theme/theme1.xml><?xml version="1.0" encoding="utf-8"?>
<a:theme xmlns:a="http://schemas.openxmlformats.org/drawingml/2006/main" name="1_FAI - TOP -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C2017_template_2017.potx" id="{0771A8D0-E957-4912-BEB5-E7041AB150B9}" vid="{60F256C7-57AB-475D-9FA3-8B9780BF7DD5}"/>
    </a:ext>
  </a:extLst>
</a:theme>
</file>

<file path=ppt/theme/theme2.xml><?xml version="1.0" encoding="utf-8"?>
<a:theme xmlns:a="http://schemas.openxmlformats.org/drawingml/2006/main" name="FAI - TOP -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C2017_template_2017.potx" id="{0771A8D0-E957-4912-BEB5-E7041AB150B9}" vid="{E2D5DF2F-A1C1-4E41-8481-F4BDE658F3B4}"/>
    </a:ext>
  </a:extLst>
</a:theme>
</file>

<file path=ppt/theme/theme3.xml><?xml version="1.0" encoding="utf-8"?>
<a:theme xmlns:a="http://schemas.openxmlformats.org/drawingml/2006/main" name="FAI standard layou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C2017_template_2017.potx" id="{0771A8D0-E957-4912-BEB5-E7041AB150B9}" vid="{A70398A0-DD8B-4BA4-9155-D2969415DA23}"/>
    </a:ext>
  </a:extLst>
</a:theme>
</file>

<file path=ppt/theme/theme4.xml><?xml version="1.0" encoding="utf-8"?>
<a:theme xmlns:a="http://schemas.openxmlformats.org/drawingml/2006/main" name="FAI standard top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C2017_template_2017.potx" id="{0771A8D0-E957-4912-BEB5-E7041AB150B9}" vid="{77AAD85D-15C3-4634-94DE-C03B5855C0F5}"/>
    </a:ext>
  </a:extLst>
</a:theme>
</file>

<file path=ppt/theme/theme5.xml><?xml version="1.0" encoding="utf-8"?>
<a:theme xmlns:a="http://schemas.openxmlformats.org/drawingml/2006/main" name="2_FAI - TOP -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I_template_Arial2017.potx" id="{5ADBA904-A5B0-49C3-AA35-E21740F7B44D}" vid="{E1D63F79-69BA-4C87-BD7A-10E3F6523A5C}"/>
    </a:ext>
  </a:extLst>
</a:theme>
</file>

<file path=ppt/theme/theme6.xml><?xml version="1.0" encoding="utf-8"?>
<a:theme xmlns:a="http://schemas.openxmlformats.org/drawingml/2006/main" name="1_FAI standard layou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I_template_Arial2017.potx" id="{5ADBA904-A5B0-49C3-AA35-E21740F7B44D}" vid="{FBFB9F69-EC91-4578-B845-C6C4180080D6}"/>
    </a:ext>
  </a:extLst>
</a:theme>
</file>

<file path=ppt/theme/theme7.xml><?xml version="1.0" encoding="utf-8"?>
<a:theme xmlns:a="http://schemas.openxmlformats.org/drawingml/2006/main" name="1_FAI standard top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I_template_Arial2017.potx" id="{5ADBA904-A5B0-49C3-AA35-E21740F7B44D}" vid="{6E0EBD1A-413F-4DF2-92D0-20AF716DE468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GC2019_template_2019</Template>
  <TotalTime>3906</TotalTime>
  <Words>33</Words>
  <Application>Microsoft Office PowerPoint</Application>
  <PresentationFormat>Grand écran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7</vt:i4>
      </vt:variant>
      <vt:variant>
        <vt:lpstr>Titres des diapositives</vt:lpstr>
      </vt:variant>
      <vt:variant>
        <vt:i4>2</vt:i4>
      </vt:variant>
    </vt:vector>
  </HeadingPairs>
  <TitlesOfParts>
    <vt:vector size="13" baseType="lpstr">
      <vt:lpstr>Arial</vt:lpstr>
      <vt:lpstr>Calibri</vt:lpstr>
      <vt:lpstr>Corbel</vt:lpstr>
      <vt:lpstr>Rift Bold</vt:lpstr>
      <vt:lpstr>1_FAI - TOP - Title</vt:lpstr>
      <vt:lpstr>FAI - TOP - Title</vt:lpstr>
      <vt:lpstr>FAI standard layout</vt:lpstr>
      <vt:lpstr>FAI standard top title</vt:lpstr>
      <vt:lpstr>2_FAI - TOP - Title</vt:lpstr>
      <vt:lpstr>1_FAI standard layout</vt:lpstr>
      <vt:lpstr>1_FAI standard top title</vt:lpstr>
      <vt:lpstr>CIG Finances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Item 17.2 FAI Budget 2021</dc:title>
  <dc:creator>mha</dc:creator>
  <cp:lastModifiedBy>Jacques Berlo</cp:lastModifiedBy>
  <cp:revision>202</cp:revision>
  <cp:lastPrinted>2021-12-16T14:45:44Z</cp:lastPrinted>
  <dcterms:created xsi:type="dcterms:W3CDTF">2019-10-21T09:44:27Z</dcterms:created>
  <dcterms:modified xsi:type="dcterms:W3CDTF">2022-05-05T20:35:23Z</dcterms:modified>
</cp:coreProperties>
</file>